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88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9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</p:sldIdLst>
  <p:sldSz cy="5143500" cx="9144000"/>
  <p:notesSz cx="6858000" cy="9144000"/>
  <p:embeddedFontLst>
    <p:embeddedFont>
      <p:font typeface="Red Hat Text Light"/>
      <p:regular r:id="rId98"/>
      <p:bold r:id="rId99"/>
      <p:italic r:id="rId100"/>
      <p:boldItalic r:id="rId101"/>
    </p:embeddedFont>
    <p:embeddedFont>
      <p:font typeface="Bebas Neue"/>
      <p:regular r:id="rId102"/>
    </p:embeddedFont>
    <p:embeddedFont>
      <p:font typeface="Roboto Condensed"/>
      <p:regular r:id="rId103"/>
      <p:bold r:id="rId104"/>
      <p:italic r:id="rId105"/>
      <p:boldItalic r:id="rId106"/>
    </p:embeddedFont>
    <p:embeddedFont>
      <p:font typeface="Red Hat Text"/>
      <p:regular r:id="rId107"/>
      <p:bold r:id="rId108"/>
      <p:italic r:id="rId109"/>
      <p:boldItalic r:id="rId110"/>
    </p:embeddedFont>
    <p:embeddedFont>
      <p:font typeface="PT Sans"/>
      <p:regular r:id="rId111"/>
      <p:bold r:id="rId112"/>
      <p:italic r:id="rId113"/>
      <p:boldItalic r:id="rId11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7B50D3E-BE63-40AA-97DA-BF66C5CFFE8D}">
  <a:tblStyle styleId="{57B50D3E-BE63-40AA-97DA-BF66C5CFFE8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07" Type="http://schemas.openxmlformats.org/officeDocument/2006/relationships/font" Target="fonts/RedHatText-regular.fntdata"/><Relationship Id="rId106" Type="http://schemas.openxmlformats.org/officeDocument/2006/relationships/font" Target="fonts/RobotoCondensed-boldItalic.fntdata"/><Relationship Id="rId105" Type="http://schemas.openxmlformats.org/officeDocument/2006/relationships/font" Target="fonts/RobotoCondensed-italic.fntdata"/><Relationship Id="rId104" Type="http://schemas.openxmlformats.org/officeDocument/2006/relationships/font" Target="fonts/RobotoCondensed-bold.fntdata"/><Relationship Id="rId109" Type="http://schemas.openxmlformats.org/officeDocument/2006/relationships/font" Target="fonts/RedHatText-italic.fntdata"/><Relationship Id="rId108" Type="http://schemas.openxmlformats.org/officeDocument/2006/relationships/font" Target="fonts/RedHatText-bold.fntdata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103" Type="http://schemas.openxmlformats.org/officeDocument/2006/relationships/font" Target="fonts/RobotoCondensed-regular.fntdata"/><Relationship Id="rId102" Type="http://schemas.openxmlformats.org/officeDocument/2006/relationships/font" Target="fonts/BebasNeue-regular.fntdata"/><Relationship Id="rId101" Type="http://schemas.openxmlformats.org/officeDocument/2006/relationships/font" Target="fonts/RedHatTextLight-boldItalic.fntdata"/><Relationship Id="rId100" Type="http://schemas.openxmlformats.org/officeDocument/2006/relationships/font" Target="fonts/RedHatTextLight-italic.fntdata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95" Type="http://schemas.openxmlformats.org/officeDocument/2006/relationships/slide" Target="slides/slide90.xml"/><Relationship Id="rId94" Type="http://schemas.openxmlformats.org/officeDocument/2006/relationships/slide" Target="slides/slide89.xml"/><Relationship Id="rId97" Type="http://schemas.openxmlformats.org/officeDocument/2006/relationships/slide" Target="slides/slide92.xml"/><Relationship Id="rId96" Type="http://schemas.openxmlformats.org/officeDocument/2006/relationships/slide" Target="slides/slide91.xml"/><Relationship Id="rId11" Type="http://schemas.openxmlformats.org/officeDocument/2006/relationships/slide" Target="slides/slide6.xml"/><Relationship Id="rId99" Type="http://schemas.openxmlformats.org/officeDocument/2006/relationships/font" Target="fonts/RedHatTextLight-bold.fntdata"/><Relationship Id="rId10" Type="http://schemas.openxmlformats.org/officeDocument/2006/relationships/slide" Target="slides/slide5.xml"/><Relationship Id="rId98" Type="http://schemas.openxmlformats.org/officeDocument/2006/relationships/font" Target="fonts/RedHatTextLight-regular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3" Type="http://schemas.openxmlformats.org/officeDocument/2006/relationships/slide" Target="slides/slide88.xml"/><Relationship Id="rId92" Type="http://schemas.openxmlformats.org/officeDocument/2006/relationships/slide" Target="slides/slide87.xml"/><Relationship Id="rId15" Type="http://schemas.openxmlformats.org/officeDocument/2006/relationships/slide" Target="slides/slide10.xml"/><Relationship Id="rId110" Type="http://schemas.openxmlformats.org/officeDocument/2006/relationships/font" Target="fonts/RedHatText-boldItalic.fntdata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14" Type="http://schemas.openxmlformats.org/officeDocument/2006/relationships/font" Target="fonts/PTSans-boldItalic.fntdata"/><Relationship Id="rId18" Type="http://schemas.openxmlformats.org/officeDocument/2006/relationships/slide" Target="slides/slide13.xml"/><Relationship Id="rId113" Type="http://schemas.openxmlformats.org/officeDocument/2006/relationships/font" Target="fonts/PTSans-italic.fntdata"/><Relationship Id="rId112" Type="http://schemas.openxmlformats.org/officeDocument/2006/relationships/font" Target="fonts/PTSans-bold.fntdata"/><Relationship Id="rId111" Type="http://schemas.openxmlformats.org/officeDocument/2006/relationships/font" Target="fonts/PTSans-regular.fntdata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8" Type="http://schemas.openxmlformats.org/officeDocument/2006/relationships/slide" Target="slides/slide83.xml"/><Relationship Id="rId87" Type="http://schemas.openxmlformats.org/officeDocument/2006/relationships/slide" Target="slides/slide82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69" Type="http://schemas.openxmlformats.org/officeDocument/2006/relationships/slide" Target="slides/slide6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9" Type="http://schemas.openxmlformats.org/officeDocument/2006/relationships/slide" Target="slides/slide54.xml"/><Relationship Id="rId58" Type="http://schemas.openxmlformats.org/officeDocument/2006/relationships/slide" Target="slides/slide5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0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g194b5bec8c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2" name="Google Shape;1182;g194b5bec8c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5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Google Shape;1346;g33cd165f87c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7" name="Google Shape;1347;g33cd165f87c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Maybe change order here so components light up in order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5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g33cd165f87c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7" name="Google Shape;1367;g33cd165f87c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5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g33232a7d865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7" name="Google Shape;1387;g33232a7d865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Brendan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3" name="Shape 1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4" name="Google Shape;1394;g33db9944068_1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5" name="Google Shape;1395;g33db9944068_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Brendan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9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g33232a7d865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1" name="Google Shape;1401;g33232a7d865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Brendan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9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g33cd165f87c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1" name="Google Shape;1411;g33cd165f87c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9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g33232a7d865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1" name="Google Shape;1431;g33232a7d865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Krish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8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" name="Google Shape;1439;g33cd165f87c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0" name="Google Shape;1440;g33cd165f87c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8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Google Shape;1459;g33cd165f87c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0" name="Google Shape;1460;g33cd165f87c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Krish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5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33cd165f87c_0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Google Shape;1467;g33cd165f87c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7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g33a2d145b6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9" name="Google Shape;1209;g33a2d145b6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5" name="Shape 1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" name="Google Shape;1486;g33cd165f87c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7" name="Google Shape;1487;g33cd165f87c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Krish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3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g33cd165f87c_0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5" name="Google Shape;1495;g33cd165f87c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3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g33aaebdf2d8_6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5" name="Google Shape;1515;g33aaebdf2d8_6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Craig 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2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3" name="Google Shape;1523;g33db9944068_3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4" name="Google Shape;1524;g33db9944068_3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Krish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9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Google Shape;1530;g33cd165f87c_0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1" name="Google Shape;1531;g33cd165f87c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9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Google Shape;1550;g33ce1d6b583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1" name="Google Shape;1551;g33ce1d6b583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Krish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6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7" name="Google Shape;1557;g33cd165f87c_0_2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8" name="Google Shape;1558;g33cd165f87c_0_2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6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Google Shape;1577;g33232a7d865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8" name="Google Shape;1578;g33232a7d865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Craig 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4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Google Shape;1585;g33a2d145b6e_0_1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6" name="Google Shape;1586;g33a2d145b6e_0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9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Google Shape;1610;g33aaebdf2d8_6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1" name="Google Shape;1611;g33aaebdf2d8_6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Craig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7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g33a2d145b6e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9" name="Google Shape;1219;g33a2d145b6e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6" name="Shape 1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" name="Google Shape;1617;g33a2d145b6e_0_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8" name="Google Shape;1618;g33a2d145b6e_0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g33aaebdf2d8_6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3" name="Google Shape;1643;g33aaebdf2d8_6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7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g33aaebdf2d8_6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9" name="Google Shape;1659;g33aaebdf2d8_6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3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Google Shape;1664;g33aaebdf2d8_6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5" name="Google Shape;1665;g33aaebdf2d8_6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0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33aaebdf2d8_6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33aaebdf2d8_6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7" name="Shape 1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8" name="Google Shape;1678;g33aaebdf2d8_6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9" name="Google Shape;1679;g33aaebdf2d8_6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4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Google Shape;1685;g33aaebdf2d8_6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6" name="Google Shape;1686;g33aaebdf2d8_6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1" name="Shape 1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2" name="Google Shape;1692;g33a2d145b6e_0_2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3" name="Google Shape;1693;g33a2d145b6e_0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6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Google Shape;1717;g33ca6a3535c_1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8" name="Google Shape;1718;g33ca6a3535c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Johnny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2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33ca6a3535c_1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33ca6a3535c_1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Johhny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9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33a2d145b6e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1" name="Google Shape;1241;g33a2d145b6e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9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Google Shape;1730;g33ca6a3535c_1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1" name="Google Shape;1731;g33ca6a3535c_1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Johhny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1" name="Shape 1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" name="Google Shape;1742;g33ca6a3535c_1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3" name="Google Shape;1743;g33ca6a3535c_1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Krish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8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Google Shape;1749;g33ca6a3535c_1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0" name="Google Shape;1750;g33ca6a3535c_1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Craig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4" name="Shape 1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" name="Google Shape;1755;g33ca6a3535c_1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6" name="Google Shape;1756;g33ca6a3535c_1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Brendan</a:t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0" name="Shape 1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" name="Google Shape;1761;g33ca6a3535c_1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2" name="Google Shape;1762;g33ca6a3535c_1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Brendan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6" name="Shape 1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7" name="Google Shape;1767;g33ca6a3535c_1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8" name="Google Shape;1768;g33ca6a3535c_1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Craig</a:t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2" name="Shape 1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3" name="Google Shape;1773;g33ca6a3535c_1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4" name="Google Shape;1774;g33ca6a3535c_1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Johhny</a:t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9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33d9c72797c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33d9c72797c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Krish</a:t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6" name="Shape 1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7" name="Google Shape;1787;g33db9944068_3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8" name="Google Shape;1788;g33db9944068_3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Craig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3" name="Shape 1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4" name="Google Shape;1794;g33a2d145b6e_0_2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5" name="Google Shape;1795;g33a2d145b6e_0_2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g33a2d145b6e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3" name="Google Shape;1263;g33a2d145b6e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8" name="Shape 1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" name="Google Shape;1819;g33ca6a3535c_1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0" name="Google Shape;1820;g33ca6a3535c_1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Johhny</a:t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5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6" name="Google Shape;1826;g33ca6a3535c_1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7" name="Google Shape;1827;g33ca6a3535c_1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Johhny</a:t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Google Shape;1832;g33ca6a3535c_3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3" name="Google Shape;1833;g33ca6a3535c_3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Johhny</a:t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9" name="Shape 1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0" name="Google Shape;1840;g33ca6a3535c_1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1" name="Google Shape;1841;g33ca6a3535c_1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Johhny</a:t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7" name="Shape 1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8" name="Google Shape;1848;g33ca6a3535c_1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9" name="Google Shape;1849;g33ca6a3535c_1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Johhny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7" name="Shape 1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8" name="Google Shape;1858;g33ca6a3535c_1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9" name="Google Shape;1859;g33ca6a3535c_1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Johhny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3" name="Shape 1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4" name="Google Shape;1864;g33ca6a3535c_1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5" name="Google Shape;1865;g33ca6a3535c_1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Johhny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9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g33ca6a3535c_1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1" name="Google Shape;1871;g33ca6a3535c_1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Johhny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5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6" name="Google Shape;1876;g33ca6a3535c_1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7" name="Google Shape;1877;g33ca6a3535c_1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Johhny</a:t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5" name="Shape 1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6" name="Google Shape;1886;g33ca6a3535c_3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7" name="Google Shape;1887;g33ca6a3535c_3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Johhny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9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g33a2d145b6e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1" name="Google Shape;1281;g33a2d145b6e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3" name="Shape 1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" name="Google Shape;1894;g33ca6a3535c_1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5" name="Google Shape;1895;g33ca6a3535c_1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Craig</a:t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9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g33ca6a3535c_1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1" name="Google Shape;1901;g33ca6a3535c_1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Johhny</a:t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5" name="Shape 1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6" name="Google Shape;1906;g33ca6a3535c_1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7" name="Google Shape;1907;g33ca6a3535c_1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Johhny</a:t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3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" name="Google Shape;1914;g33db9944068_3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5" name="Google Shape;1915;g33db9944068_3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Johhny</a:t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2" name="Shape 1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3" name="Google Shape;1923;g33a2d145b6e_0_2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4" name="Google Shape;1924;g33a2d145b6e_0_2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7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8" name="Google Shape;1948;g33ca6a3535c_1_2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9" name="Google Shape;1949;g33ca6a3535c_1_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1" name="Shape 1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2" name="Google Shape;1972;g33ca6a3535c_1_3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3" name="Google Shape;1973;g33ca6a3535c_1_3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5" name="Shape 1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" name="Google Shape;1996;g33aaebdf2d8_6_4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7" name="Google Shape;1997;g33aaebdf2d8_6_4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Johnny</a:t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3" name="Shape 2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4" name="Google Shape;2004;g33ca6a3535c_1_2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5" name="Google Shape;2005;g33ca6a3535c_1_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7" name="Shape 2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8" name="Google Shape;2028;g33aaebdf2d8_6_4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9" name="Google Shape;2029;g33aaebdf2d8_6_4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Krish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4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33a2d145b6e_0_4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6" name="Google Shape;1306;g33a2d145b6e_0_4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Krish</a:t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3" name="Shape 2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4" name="Google Shape;2034;g33c7153185e_2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5" name="Google Shape;2035;g33c7153185e_2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Krish</a:t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0" name="Shape 2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1" name="Google Shape;2041;g33ca6a3535c_1_2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2" name="Google Shape;2042;g33ca6a3535c_1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Krish</a:t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2" name="Shape 2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Google Shape;2063;g33aaebdf2d8_6_4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4" name="Google Shape;2064;g33aaebdf2d8_6_4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Krish</a:t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8" name="Shape 2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9" name="Google Shape;2069;g33ca6a3535c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0" name="Google Shape;2070;g33ca6a3535c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Brendan</a:t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5" name="Shape 2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g33ca6a3535c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7" name="Google Shape;2077;g33ca6a3535c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Brendan</a:t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g33ca6a3535c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3" name="Google Shape;2083;g33ca6a3535c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Brendan</a:t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9" name="Shape 2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0" name="Google Shape;2090;g33db9944068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1" name="Google Shape;2091;g33db9944068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Brendan</a:t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5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Google Shape;2096;g33ca6a3535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7" name="Google Shape;2097;g33ca6a3535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Brendan</a:t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3" name="Shape 2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4" name="Google Shape;2104;g33ca6a3535c_1_2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5" name="Google Shape;2105;g33ca6a3535c_1_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7" name="Shape 2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8" name="Google Shape;2128;g33aaebdf2d8_6_4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9" name="Google Shape;2129;g33aaebdf2d8_6_4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Craig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video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3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g33232a7d865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5" name="Google Shape;1315;g33232a7d865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Brendan</a:t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3" name="Shape 2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4" name="Google Shape;2134;g33ca6a3535c_1_2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5" name="Google Shape;2135;g33ca6a3535c_1_2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Craig</a:t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9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Google Shape;2140;g33ca6a3535c_1_2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1" name="Google Shape;2141;g33ca6a3535c_1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Krish</a:t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7" name="Shape 2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8" name="Google Shape;2148;g33a2d145b6e_0_3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9" name="Google Shape;2149;g33a2d145b6e_0_3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1" name="Shape 2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2" name="Google Shape;2172;g33c7153185e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3" name="Google Shape;2173;g33c7153185e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Craig</a:t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9" name="Shape 2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0" name="Google Shape;2180;g33c7153185e_1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1" name="Google Shape;2181;g33c7153185e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Brendan and Krish</a:t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7" name="Shape 2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8" name="Google Shape;2188;g33c7153185e_2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9" name="Google Shape;2189;g33c7153185e_2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Krish</a:t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2" name="Shape 2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3" name="Google Shape;2193;g33c7153185e_2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4" name="Google Shape;2194;g33c7153185e_2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Brendan</a:t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7" name="Shape 2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" name="Google Shape;2198;g33c7153185e_2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9" name="Google Shape;2199;g33c7153185e_2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Brendan</a:t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2" name="Shape 2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3" name="Google Shape;2203;g33c7153185e_2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4" name="Google Shape;2204;g33c7153185e_2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Krish</a:t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7" name="Shape 2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8" name="Google Shape;2208;g33a2d145b6e_0_3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9" name="Google Shape;2209;g33a2d145b6e_0_3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Google Shape;1322;g33a2d145b6e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3" name="Google Shape;1323;g33a2d145b6e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2" name="Shape 2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" name="Google Shape;2233;g33ca6a3535c_1_3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4" name="Google Shape;2234;g33ca6a3535c_1_3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Krish</a:t>
            </a: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8" name="Shape 2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9" name="Google Shape;2239;g33a2d145b6e_0_3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0" name="Google Shape;2240;g33a2d145b6e_0_3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3" name="Shape 2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4" name="Google Shape;2264;g33a2d145b6e_0_3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5" name="Google Shape;2265;g33a2d145b6e_0_3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bit.ly/3A1uf1Q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448617" y="3867900"/>
            <a:ext cx="9609464" cy="1275575"/>
          </a:xfrm>
          <a:custGeom>
            <a:rect b="b" l="l" r="r" t="t"/>
            <a:pathLst>
              <a:path extrusionOk="0" h="37879" w="285359">
                <a:moveTo>
                  <a:pt x="1" y="0"/>
                </a:moveTo>
                <a:lnTo>
                  <a:pt x="1" y="37879"/>
                </a:lnTo>
                <a:lnTo>
                  <a:pt x="285358" y="37879"/>
                </a:lnTo>
                <a:lnTo>
                  <a:pt x="285358" y="9448"/>
                </a:lnTo>
                <a:lnTo>
                  <a:pt x="218076" y="9448"/>
                </a:lnTo>
                <a:lnTo>
                  <a:pt x="218076" y="0"/>
                </a:lnTo>
                <a:close/>
              </a:path>
            </a:pathLst>
          </a:custGeom>
          <a:solidFill>
            <a:srgbClr val="ADB9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-26800" y="-9800"/>
            <a:ext cx="9187741" cy="651811"/>
          </a:xfrm>
          <a:custGeom>
            <a:rect b="b" l="l" r="r" t="t"/>
            <a:pathLst>
              <a:path extrusionOk="0" h="20350" w="286848">
                <a:moveTo>
                  <a:pt x="0" y="1"/>
                </a:moveTo>
                <a:lnTo>
                  <a:pt x="0" y="8993"/>
                </a:lnTo>
                <a:lnTo>
                  <a:pt x="67640" y="8993"/>
                </a:lnTo>
                <a:lnTo>
                  <a:pt x="67640" y="20349"/>
                </a:lnTo>
                <a:lnTo>
                  <a:pt x="286847" y="20349"/>
                </a:lnTo>
                <a:lnTo>
                  <a:pt x="286847" y="1"/>
                </a:lnTo>
                <a:close/>
              </a:path>
            </a:pathLst>
          </a:custGeom>
          <a:solidFill>
            <a:srgbClr val="91A1B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713250" y="1617600"/>
            <a:ext cx="7717500" cy="190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713300" y="4033575"/>
            <a:ext cx="4528800" cy="4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43434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3" name="Google Shape;13;p2"/>
          <p:cNvSpPr/>
          <p:nvPr/>
        </p:nvSpPr>
        <p:spPr>
          <a:xfrm>
            <a:off x="8455000" y="3867900"/>
            <a:ext cx="582350" cy="291075"/>
          </a:xfrm>
          <a:custGeom>
            <a:rect b="b" l="l" r="r" t="t"/>
            <a:pathLst>
              <a:path extrusionOk="0" h="11643" w="23294">
                <a:moveTo>
                  <a:pt x="0" y="1"/>
                </a:moveTo>
                <a:cubicBezTo>
                  <a:pt x="0" y="6406"/>
                  <a:pt x="5219" y="11643"/>
                  <a:pt x="11642" y="11643"/>
                </a:cubicBezTo>
                <a:cubicBezTo>
                  <a:pt x="18065" y="11643"/>
                  <a:pt x="23293" y="6406"/>
                  <a:pt x="23293" y="1"/>
                </a:cubicBezTo>
                <a:lnTo>
                  <a:pt x="18030" y="1"/>
                </a:lnTo>
                <a:cubicBezTo>
                  <a:pt x="18030" y="3525"/>
                  <a:pt x="15175" y="6379"/>
                  <a:pt x="11651" y="6379"/>
                </a:cubicBezTo>
                <a:cubicBezTo>
                  <a:pt x="8127" y="6379"/>
                  <a:pt x="5273" y="3507"/>
                  <a:pt x="52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 rot="5400000">
            <a:off x="-238592" y="3871351"/>
            <a:ext cx="1168925" cy="284175"/>
            <a:chOff x="6017825" y="3809000"/>
            <a:chExt cx="1168925" cy="284175"/>
          </a:xfrm>
        </p:grpSpPr>
        <p:sp>
          <p:nvSpPr>
            <p:cNvPr id="15" name="Google Shape;15;p2"/>
            <p:cNvSpPr/>
            <p:nvPr/>
          </p:nvSpPr>
          <p:spPr>
            <a:xfrm>
              <a:off x="6017825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32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rgbClr val="594D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247100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32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rgbClr val="594D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4761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rgbClr val="594D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705425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32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rgbClr val="594D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9342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rgbClr val="594D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16330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32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rgbClr val="594D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17825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23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rgbClr val="594D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247100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23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rgbClr val="594D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4761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rgbClr val="594D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705425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23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rgbClr val="594D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342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rgbClr val="594D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16330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23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rgbClr val="594D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017825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4" y="937"/>
                  </a:cubicBezTo>
                  <a:cubicBezTo>
                    <a:pt x="723" y="937"/>
                    <a:pt x="938" y="723"/>
                    <a:pt x="938" y="473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rgbClr val="594D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247100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3"/>
                  </a:cubicBezTo>
                  <a:cubicBezTo>
                    <a:pt x="1" y="723"/>
                    <a:pt x="206" y="937"/>
                    <a:pt x="465" y="937"/>
                  </a:cubicBezTo>
                  <a:cubicBezTo>
                    <a:pt x="723" y="937"/>
                    <a:pt x="929" y="723"/>
                    <a:pt x="929" y="473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rgbClr val="594D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4761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3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rgbClr val="594D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705425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197" y="937"/>
                    <a:pt x="464" y="937"/>
                  </a:cubicBezTo>
                  <a:cubicBezTo>
                    <a:pt x="723" y="937"/>
                    <a:pt x="928" y="723"/>
                    <a:pt x="928" y="473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rgbClr val="594D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9342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215" y="937"/>
                    <a:pt x="464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rgbClr val="594D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16330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3"/>
                  </a:cubicBezTo>
                  <a:cubicBezTo>
                    <a:pt x="0" y="723"/>
                    <a:pt x="214" y="937"/>
                    <a:pt x="473" y="937"/>
                  </a:cubicBezTo>
                  <a:cubicBezTo>
                    <a:pt x="732" y="937"/>
                    <a:pt x="937" y="723"/>
                    <a:pt x="937" y="473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rgbClr val="594D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lt2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1"/>
          <p:cNvSpPr/>
          <p:nvPr/>
        </p:nvSpPr>
        <p:spPr>
          <a:xfrm flipH="1" rot="-5400000">
            <a:off x="-889023" y="716523"/>
            <a:ext cx="5247084" cy="3658338"/>
          </a:xfrm>
          <a:custGeom>
            <a:rect b="b" l="l" r="r" t="t"/>
            <a:pathLst>
              <a:path extrusionOk="0" h="65759" w="285750">
                <a:moveTo>
                  <a:pt x="0" y="0"/>
                </a:moveTo>
                <a:lnTo>
                  <a:pt x="0" y="51816"/>
                </a:lnTo>
                <a:lnTo>
                  <a:pt x="67377" y="51816"/>
                </a:lnTo>
                <a:lnTo>
                  <a:pt x="67377" y="65758"/>
                </a:lnTo>
                <a:lnTo>
                  <a:pt x="285750" y="65758"/>
                </a:lnTo>
                <a:lnTo>
                  <a:pt x="28575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11"/>
          <p:cNvSpPr/>
          <p:nvPr/>
        </p:nvSpPr>
        <p:spPr>
          <a:xfrm flipH="1" rot="5400000">
            <a:off x="6236854" y="2245853"/>
            <a:ext cx="5252904" cy="651810"/>
          </a:xfrm>
          <a:custGeom>
            <a:rect b="b" l="l" r="r" t="t"/>
            <a:pathLst>
              <a:path extrusionOk="0" h="20350" w="286848">
                <a:moveTo>
                  <a:pt x="0" y="1"/>
                </a:moveTo>
                <a:lnTo>
                  <a:pt x="0" y="8993"/>
                </a:lnTo>
                <a:lnTo>
                  <a:pt x="67640" y="8993"/>
                </a:lnTo>
                <a:lnTo>
                  <a:pt x="67640" y="20349"/>
                </a:lnTo>
                <a:lnTo>
                  <a:pt x="286847" y="20349"/>
                </a:lnTo>
                <a:lnTo>
                  <a:pt x="28684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11"/>
          <p:cNvSpPr/>
          <p:nvPr/>
        </p:nvSpPr>
        <p:spPr>
          <a:xfrm>
            <a:off x="713230" y="100351"/>
            <a:ext cx="1157439" cy="1074657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38" name="Google Shape;238;p11"/>
          <p:cNvGrpSpPr/>
          <p:nvPr/>
        </p:nvGrpSpPr>
        <p:grpSpPr>
          <a:xfrm>
            <a:off x="6334000" y="836350"/>
            <a:ext cx="1168925" cy="284175"/>
            <a:chOff x="6017825" y="3809000"/>
            <a:chExt cx="1168925" cy="284175"/>
          </a:xfrm>
        </p:grpSpPr>
        <p:sp>
          <p:nvSpPr>
            <p:cNvPr id="239" name="Google Shape;239;p11"/>
            <p:cNvSpPr/>
            <p:nvPr/>
          </p:nvSpPr>
          <p:spPr>
            <a:xfrm>
              <a:off x="6017825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32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11"/>
            <p:cNvSpPr/>
            <p:nvPr/>
          </p:nvSpPr>
          <p:spPr>
            <a:xfrm>
              <a:off x="6247100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32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11"/>
            <p:cNvSpPr/>
            <p:nvPr/>
          </p:nvSpPr>
          <p:spPr>
            <a:xfrm>
              <a:off x="64761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11"/>
            <p:cNvSpPr/>
            <p:nvPr/>
          </p:nvSpPr>
          <p:spPr>
            <a:xfrm>
              <a:off x="6705425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32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11"/>
            <p:cNvSpPr/>
            <p:nvPr/>
          </p:nvSpPr>
          <p:spPr>
            <a:xfrm>
              <a:off x="69342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716330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32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11"/>
            <p:cNvSpPr/>
            <p:nvPr/>
          </p:nvSpPr>
          <p:spPr>
            <a:xfrm>
              <a:off x="6017825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23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11"/>
            <p:cNvSpPr/>
            <p:nvPr/>
          </p:nvSpPr>
          <p:spPr>
            <a:xfrm>
              <a:off x="6247100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23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11"/>
            <p:cNvSpPr/>
            <p:nvPr/>
          </p:nvSpPr>
          <p:spPr>
            <a:xfrm>
              <a:off x="64761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11"/>
            <p:cNvSpPr/>
            <p:nvPr/>
          </p:nvSpPr>
          <p:spPr>
            <a:xfrm>
              <a:off x="6705425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23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11"/>
            <p:cNvSpPr/>
            <p:nvPr/>
          </p:nvSpPr>
          <p:spPr>
            <a:xfrm>
              <a:off x="69342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11"/>
            <p:cNvSpPr/>
            <p:nvPr/>
          </p:nvSpPr>
          <p:spPr>
            <a:xfrm>
              <a:off x="716330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23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6017825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4" y="937"/>
                  </a:cubicBezTo>
                  <a:cubicBezTo>
                    <a:pt x="723" y="937"/>
                    <a:pt x="938" y="723"/>
                    <a:pt x="938" y="473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6247100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3"/>
                  </a:cubicBezTo>
                  <a:cubicBezTo>
                    <a:pt x="1" y="723"/>
                    <a:pt x="206" y="937"/>
                    <a:pt x="465" y="937"/>
                  </a:cubicBezTo>
                  <a:cubicBezTo>
                    <a:pt x="723" y="937"/>
                    <a:pt x="929" y="723"/>
                    <a:pt x="929" y="473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64761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3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6705425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197" y="937"/>
                    <a:pt x="464" y="937"/>
                  </a:cubicBezTo>
                  <a:cubicBezTo>
                    <a:pt x="723" y="937"/>
                    <a:pt x="928" y="723"/>
                    <a:pt x="928" y="473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69342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215" y="937"/>
                    <a:pt x="464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716330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3"/>
                  </a:cubicBezTo>
                  <a:cubicBezTo>
                    <a:pt x="0" y="723"/>
                    <a:pt x="214" y="937"/>
                    <a:pt x="473" y="937"/>
                  </a:cubicBezTo>
                  <a:cubicBezTo>
                    <a:pt x="732" y="937"/>
                    <a:pt x="937" y="723"/>
                    <a:pt x="937" y="473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57" name="Google Shape;257;p11"/>
          <p:cNvSpPr/>
          <p:nvPr/>
        </p:nvSpPr>
        <p:spPr>
          <a:xfrm>
            <a:off x="7431813" y="4022538"/>
            <a:ext cx="582800" cy="291075"/>
          </a:xfrm>
          <a:custGeom>
            <a:rect b="b" l="l" r="r" t="t"/>
            <a:pathLst>
              <a:path extrusionOk="0" h="11643" w="23312">
                <a:moveTo>
                  <a:pt x="11670" y="0"/>
                </a:moveTo>
                <a:cubicBezTo>
                  <a:pt x="5247" y="0"/>
                  <a:pt x="10" y="5219"/>
                  <a:pt x="1" y="11642"/>
                </a:cubicBezTo>
                <a:lnTo>
                  <a:pt x="5273" y="11642"/>
                </a:lnTo>
                <a:cubicBezTo>
                  <a:pt x="5273" y="8118"/>
                  <a:pt x="8128" y="5264"/>
                  <a:pt x="11652" y="5264"/>
                </a:cubicBezTo>
                <a:cubicBezTo>
                  <a:pt x="15176" y="5264"/>
                  <a:pt x="18030" y="8127"/>
                  <a:pt x="18030" y="11642"/>
                </a:cubicBezTo>
                <a:lnTo>
                  <a:pt x="23312" y="11642"/>
                </a:lnTo>
                <a:cubicBezTo>
                  <a:pt x="23312" y="5228"/>
                  <a:pt x="18084" y="0"/>
                  <a:pt x="116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11"/>
          <p:cNvSpPr/>
          <p:nvPr/>
        </p:nvSpPr>
        <p:spPr>
          <a:xfrm rot="-5400000">
            <a:off x="567363" y="3954888"/>
            <a:ext cx="582800" cy="291075"/>
          </a:xfrm>
          <a:custGeom>
            <a:rect b="b" l="l" r="r" t="t"/>
            <a:pathLst>
              <a:path extrusionOk="0" h="11643" w="23312">
                <a:moveTo>
                  <a:pt x="11670" y="0"/>
                </a:moveTo>
                <a:cubicBezTo>
                  <a:pt x="5247" y="0"/>
                  <a:pt x="10" y="5219"/>
                  <a:pt x="1" y="11642"/>
                </a:cubicBezTo>
                <a:lnTo>
                  <a:pt x="5273" y="11642"/>
                </a:lnTo>
                <a:cubicBezTo>
                  <a:pt x="5273" y="8118"/>
                  <a:pt x="8128" y="5264"/>
                  <a:pt x="11652" y="5264"/>
                </a:cubicBezTo>
                <a:cubicBezTo>
                  <a:pt x="15176" y="5264"/>
                  <a:pt x="18030" y="8127"/>
                  <a:pt x="18030" y="11642"/>
                </a:cubicBezTo>
                <a:lnTo>
                  <a:pt x="23312" y="11642"/>
                </a:lnTo>
                <a:cubicBezTo>
                  <a:pt x="23312" y="5228"/>
                  <a:pt x="18084" y="0"/>
                  <a:pt x="116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9" name="Google Shape;259;p11"/>
          <p:cNvGrpSpPr/>
          <p:nvPr/>
        </p:nvGrpSpPr>
        <p:grpSpPr>
          <a:xfrm>
            <a:off x="1641075" y="3930350"/>
            <a:ext cx="1168925" cy="284175"/>
            <a:chOff x="6017825" y="3809000"/>
            <a:chExt cx="1168925" cy="284175"/>
          </a:xfrm>
        </p:grpSpPr>
        <p:sp>
          <p:nvSpPr>
            <p:cNvPr id="260" name="Google Shape;260;p11"/>
            <p:cNvSpPr/>
            <p:nvPr/>
          </p:nvSpPr>
          <p:spPr>
            <a:xfrm>
              <a:off x="6017825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32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6247100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32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11"/>
            <p:cNvSpPr/>
            <p:nvPr/>
          </p:nvSpPr>
          <p:spPr>
            <a:xfrm>
              <a:off x="64761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11"/>
            <p:cNvSpPr/>
            <p:nvPr/>
          </p:nvSpPr>
          <p:spPr>
            <a:xfrm>
              <a:off x="6705425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32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11"/>
            <p:cNvSpPr/>
            <p:nvPr/>
          </p:nvSpPr>
          <p:spPr>
            <a:xfrm>
              <a:off x="69342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11"/>
            <p:cNvSpPr/>
            <p:nvPr/>
          </p:nvSpPr>
          <p:spPr>
            <a:xfrm>
              <a:off x="716330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32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11"/>
            <p:cNvSpPr/>
            <p:nvPr/>
          </p:nvSpPr>
          <p:spPr>
            <a:xfrm>
              <a:off x="6017825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23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6247100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23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11"/>
            <p:cNvSpPr/>
            <p:nvPr/>
          </p:nvSpPr>
          <p:spPr>
            <a:xfrm>
              <a:off x="64761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11"/>
            <p:cNvSpPr/>
            <p:nvPr/>
          </p:nvSpPr>
          <p:spPr>
            <a:xfrm>
              <a:off x="6705425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23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69342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716330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23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11"/>
            <p:cNvSpPr/>
            <p:nvPr/>
          </p:nvSpPr>
          <p:spPr>
            <a:xfrm>
              <a:off x="6017825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4" y="937"/>
                  </a:cubicBezTo>
                  <a:cubicBezTo>
                    <a:pt x="723" y="937"/>
                    <a:pt x="938" y="723"/>
                    <a:pt x="938" y="473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11"/>
            <p:cNvSpPr/>
            <p:nvPr/>
          </p:nvSpPr>
          <p:spPr>
            <a:xfrm>
              <a:off x="6247100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3"/>
                  </a:cubicBezTo>
                  <a:cubicBezTo>
                    <a:pt x="1" y="723"/>
                    <a:pt x="206" y="937"/>
                    <a:pt x="465" y="937"/>
                  </a:cubicBezTo>
                  <a:cubicBezTo>
                    <a:pt x="723" y="937"/>
                    <a:pt x="929" y="723"/>
                    <a:pt x="929" y="473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11"/>
            <p:cNvSpPr/>
            <p:nvPr/>
          </p:nvSpPr>
          <p:spPr>
            <a:xfrm>
              <a:off x="64761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3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11"/>
            <p:cNvSpPr/>
            <p:nvPr/>
          </p:nvSpPr>
          <p:spPr>
            <a:xfrm>
              <a:off x="6705425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197" y="937"/>
                    <a:pt x="464" y="937"/>
                  </a:cubicBezTo>
                  <a:cubicBezTo>
                    <a:pt x="723" y="937"/>
                    <a:pt x="928" y="723"/>
                    <a:pt x="928" y="473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69342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215" y="937"/>
                    <a:pt x="464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716330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3"/>
                  </a:cubicBezTo>
                  <a:cubicBezTo>
                    <a:pt x="0" y="723"/>
                    <a:pt x="214" y="937"/>
                    <a:pt x="473" y="937"/>
                  </a:cubicBezTo>
                  <a:cubicBezTo>
                    <a:pt x="732" y="937"/>
                    <a:pt x="937" y="723"/>
                    <a:pt x="937" y="473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8" name="Google Shape;278;p11"/>
          <p:cNvSpPr/>
          <p:nvPr/>
        </p:nvSpPr>
        <p:spPr>
          <a:xfrm>
            <a:off x="7144505" y="2575076"/>
            <a:ext cx="1157439" cy="1074657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11"/>
          <p:cNvSpPr txBox="1"/>
          <p:nvPr>
            <p:ph hasCustomPrompt="1" type="title"/>
          </p:nvPr>
        </p:nvSpPr>
        <p:spPr>
          <a:xfrm>
            <a:off x="1284000" y="1566388"/>
            <a:ext cx="6576000" cy="154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0" name="Google Shape;280;p11"/>
          <p:cNvSpPr txBox="1"/>
          <p:nvPr>
            <p:ph idx="1" type="subTitle"/>
          </p:nvPr>
        </p:nvSpPr>
        <p:spPr>
          <a:xfrm>
            <a:off x="1284000" y="3080013"/>
            <a:ext cx="65760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3"/>
        </a:solidFill>
      </p:bgPr>
    </p:bg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_1_1_1_1_1"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3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84" name="Google Shape;284;p13"/>
          <p:cNvSpPr txBox="1"/>
          <p:nvPr>
            <p:ph idx="1" type="subTitle"/>
          </p:nvPr>
        </p:nvSpPr>
        <p:spPr>
          <a:xfrm>
            <a:off x="2096611" y="2036846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85" name="Google Shape;285;p13"/>
          <p:cNvSpPr txBox="1"/>
          <p:nvPr>
            <p:ph idx="2" type="subTitle"/>
          </p:nvPr>
        </p:nvSpPr>
        <p:spPr>
          <a:xfrm>
            <a:off x="5481681" y="2036846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86" name="Google Shape;286;p13"/>
          <p:cNvSpPr txBox="1"/>
          <p:nvPr>
            <p:ph idx="3" type="subTitle"/>
          </p:nvPr>
        </p:nvSpPr>
        <p:spPr>
          <a:xfrm>
            <a:off x="2096611" y="3470246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87" name="Google Shape;287;p13"/>
          <p:cNvSpPr txBox="1"/>
          <p:nvPr>
            <p:ph idx="4" type="subTitle"/>
          </p:nvPr>
        </p:nvSpPr>
        <p:spPr>
          <a:xfrm>
            <a:off x="5481681" y="3470246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88" name="Google Shape;288;p13"/>
          <p:cNvSpPr txBox="1"/>
          <p:nvPr>
            <p:ph hasCustomPrompt="1" idx="5" type="title"/>
          </p:nvPr>
        </p:nvSpPr>
        <p:spPr>
          <a:xfrm>
            <a:off x="1356814" y="1645654"/>
            <a:ext cx="734700" cy="447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/>
          <p:nvPr>
            <p:ph hasCustomPrompt="1" idx="6" type="title"/>
          </p:nvPr>
        </p:nvSpPr>
        <p:spPr>
          <a:xfrm>
            <a:off x="1356814" y="3079062"/>
            <a:ext cx="734700" cy="447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/>
          <p:nvPr>
            <p:ph hasCustomPrompt="1" idx="7" type="title"/>
          </p:nvPr>
        </p:nvSpPr>
        <p:spPr>
          <a:xfrm>
            <a:off x="4741889" y="1645654"/>
            <a:ext cx="734700" cy="447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/>
          <p:nvPr>
            <p:ph hasCustomPrompt="1" idx="8" type="title"/>
          </p:nvPr>
        </p:nvSpPr>
        <p:spPr>
          <a:xfrm>
            <a:off x="4741889" y="3079062"/>
            <a:ext cx="734700" cy="447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92" name="Google Shape;292;p13"/>
          <p:cNvSpPr txBox="1"/>
          <p:nvPr>
            <p:ph idx="9" type="subTitle"/>
          </p:nvPr>
        </p:nvSpPr>
        <p:spPr>
          <a:xfrm>
            <a:off x="2096611" y="1747846"/>
            <a:ext cx="2305500" cy="39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4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93" name="Google Shape;293;p13"/>
          <p:cNvSpPr txBox="1"/>
          <p:nvPr>
            <p:ph idx="13" type="subTitle"/>
          </p:nvPr>
        </p:nvSpPr>
        <p:spPr>
          <a:xfrm>
            <a:off x="5481686" y="1747846"/>
            <a:ext cx="2305500" cy="39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4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94" name="Google Shape;294;p13"/>
          <p:cNvSpPr txBox="1"/>
          <p:nvPr>
            <p:ph idx="14" type="subTitle"/>
          </p:nvPr>
        </p:nvSpPr>
        <p:spPr>
          <a:xfrm>
            <a:off x="2096611" y="3181321"/>
            <a:ext cx="2305500" cy="39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4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95" name="Google Shape;295;p13"/>
          <p:cNvSpPr txBox="1"/>
          <p:nvPr>
            <p:ph idx="15" type="subTitle"/>
          </p:nvPr>
        </p:nvSpPr>
        <p:spPr>
          <a:xfrm>
            <a:off x="5481686" y="3181321"/>
            <a:ext cx="2305500" cy="39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4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96" name="Google Shape;296;p13"/>
          <p:cNvSpPr/>
          <p:nvPr/>
        </p:nvSpPr>
        <p:spPr>
          <a:xfrm flipH="1" rot="10800000">
            <a:off x="-473245" y="-667900"/>
            <a:ext cx="10218706" cy="1275575"/>
          </a:xfrm>
          <a:custGeom>
            <a:rect b="b" l="l" r="r" t="t"/>
            <a:pathLst>
              <a:path extrusionOk="0" h="37879" w="285359">
                <a:moveTo>
                  <a:pt x="1" y="0"/>
                </a:moveTo>
                <a:lnTo>
                  <a:pt x="1" y="37879"/>
                </a:lnTo>
                <a:lnTo>
                  <a:pt x="285358" y="37879"/>
                </a:lnTo>
                <a:lnTo>
                  <a:pt x="285358" y="9448"/>
                </a:lnTo>
                <a:lnTo>
                  <a:pt x="218076" y="9448"/>
                </a:lnTo>
                <a:lnTo>
                  <a:pt x="21807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13"/>
          <p:cNvSpPr/>
          <p:nvPr/>
        </p:nvSpPr>
        <p:spPr>
          <a:xfrm rot="10800000">
            <a:off x="-81312" y="4603990"/>
            <a:ext cx="9321843" cy="651810"/>
          </a:xfrm>
          <a:custGeom>
            <a:rect b="b" l="l" r="r" t="t"/>
            <a:pathLst>
              <a:path extrusionOk="0" h="20350" w="286848">
                <a:moveTo>
                  <a:pt x="0" y="1"/>
                </a:moveTo>
                <a:lnTo>
                  <a:pt x="0" y="8993"/>
                </a:lnTo>
                <a:lnTo>
                  <a:pt x="67640" y="8993"/>
                </a:lnTo>
                <a:lnTo>
                  <a:pt x="67640" y="20349"/>
                </a:lnTo>
                <a:lnTo>
                  <a:pt x="286847" y="20349"/>
                </a:lnTo>
                <a:lnTo>
                  <a:pt x="28684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98" name="Google Shape;298;p13"/>
          <p:cNvGrpSpPr/>
          <p:nvPr/>
        </p:nvGrpSpPr>
        <p:grpSpPr>
          <a:xfrm>
            <a:off x="7578975" y="4530713"/>
            <a:ext cx="1168925" cy="284175"/>
            <a:chOff x="6017825" y="3809000"/>
            <a:chExt cx="1168925" cy="284175"/>
          </a:xfrm>
        </p:grpSpPr>
        <p:sp>
          <p:nvSpPr>
            <p:cNvPr id="299" name="Google Shape;299;p13"/>
            <p:cNvSpPr/>
            <p:nvPr/>
          </p:nvSpPr>
          <p:spPr>
            <a:xfrm>
              <a:off x="6017825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32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6247100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32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64761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6705425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32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69342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716330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32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6017825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23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6247100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23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64761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6705425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23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69342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716330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23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13"/>
            <p:cNvSpPr/>
            <p:nvPr/>
          </p:nvSpPr>
          <p:spPr>
            <a:xfrm>
              <a:off x="6017825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4" y="937"/>
                  </a:cubicBezTo>
                  <a:cubicBezTo>
                    <a:pt x="723" y="937"/>
                    <a:pt x="938" y="723"/>
                    <a:pt x="938" y="473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13"/>
            <p:cNvSpPr/>
            <p:nvPr/>
          </p:nvSpPr>
          <p:spPr>
            <a:xfrm>
              <a:off x="6247100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3"/>
                  </a:cubicBezTo>
                  <a:cubicBezTo>
                    <a:pt x="1" y="723"/>
                    <a:pt x="206" y="937"/>
                    <a:pt x="465" y="937"/>
                  </a:cubicBezTo>
                  <a:cubicBezTo>
                    <a:pt x="723" y="937"/>
                    <a:pt x="929" y="723"/>
                    <a:pt x="929" y="473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64761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3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6705425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197" y="937"/>
                    <a:pt x="464" y="937"/>
                  </a:cubicBezTo>
                  <a:cubicBezTo>
                    <a:pt x="723" y="937"/>
                    <a:pt x="928" y="723"/>
                    <a:pt x="928" y="473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13"/>
            <p:cNvSpPr/>
            <p:nvPr/>
          </p:nvSpPr>
          <p:spPr>
            <a:xfrm>
              <a:off x="69342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215" y="937"/>
                    <a:pt x="464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716330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3"/>
                  </a:cubicBezTo>
                  <a:cubicBezTo>
                    <a:pt x="0" y="723"/>
                    <a:pt x="214" y="937"/>
                    <a:pt x="473" y="937"/>
                  </a:cubicBezTo>
                  <a:cubicBezTo>
                    <a:pt x="732" y="937"/>
                    <a:pt x="937" y="723"/>
                    <a:pt x="937" y="473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7" name="Google Shape;317;p13"/>
          <p:cNvSpPr/>
          <p:nvPr/>
        </p:nvSpPr>
        <p:spPr>
          <a:xfrm>
            <a:off x="8463275" y="1017713"/>
            <a:ext cx="582800" cy="291075"/>
          </a:xfrm>
          <a:custGeom>
            <a:rect b="b" l="l" r="r" t="t"/>
            <a:pathLst>
              <a:path extrusionOk="0" h="11643" w="23312">
                <a:moveTo>
                  <a:pt x="11670" y="0"/>
                </a:moveTo>
                <a:cubicBezTo>
                  <a:pt x="5247" y="0"/>
                  <a:pt x="10" y="5219"/>
                  <a:pt x="1" y="11642"/>
                </a:cubicBezTo>
                <a:lnTo>
                  <a:pt x="5273" y="11642"/>
                </a:lnTo>
                <a:cubicBezTo>
                  <a:pt x="5273" y="8118"/>
                  <a:pt x="8128" y="5264"/>
                  <a:pt x="11652" y="5264"/>
                </a:cubicBezTo>
                <a:cubicBezTo>
                  <a:pt x="15176" y="5264"/>
                  <a:pt x="18030" y="8127"/>
                  <a:pt x="18030" y="11642"/>
                </a:cubicBezTo>
                <a:lnTo>
                  <a:pt x="23312" y="11642"/>
                </a:lnTo>
                <a:cubicBezTo>
                  <a:pt x="23312" y="5228"/>
                  <a:pt x="18084" y="0"/>
                  <a:pt x="116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13"/>
          <p:cNvSpPr/>
          <p:nvPr/>
        </p:nvSpPr>
        <p:spPr>
          <a:xfrm rot="10800000">
            <a:off x="54650" y="2460288"/>
            <a:ext cx="582800" cy="291075"/>
          </a:xfrm>
          <a:custGeom>
            <a:rect b="b" l="l" r="r" t="t"/>
            <a:pathLst>
              <a:path extrusionOk="0" h="11643" w="23312">
                <a:moveTo>
                  <a:pt x="11670" y="0"/>
                </a:moveTo>
                <a:cubicBezTo>
                  <a:pt x="5247" y="0"/>
                  <a:pt x="10" y="5219"/>
                  <a:pt x="1" y="11642"/>
                </a:cubicBezTo>
                <a:lnTo>
                  <a:pt x="5273" y="11642"/>
                </a:lnTo>
                <a:cubicBezTo>
                  <a:pt x="5273" y="8118"/>
                  <a:pt x="8128" y="5264"/>
                  <a:pt x="11652" y="5264"/>
                </a:cubicBezTo>
                <a:cubicBezTo>
                  <a:pt x="15176" y="5264"/>
                  <a:pt x="18030" y="8127"/>
                  <a:pt x="18030" y="11642"/>
                </a:cubicBezTo>
                <a:lnTo>
                  <a:pt x="23312" y="11642"/>
                </a:lnTo>
                <a:cubicBezTo>
                  <a:pt x="23312" y="5228"/>
                  <a:pt x="18084" y="0"/>
                  <a:pt x="116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4"/>
          <p:cNvSpPr txBox="1"/>
          <p:nvPr>
            <p:ph type="title"/>
          </p:nvPr>
        </p:nvSpPr>
        <p:spPr>
          <a:xfrm>
            <a:off x="1225350" y="3100300"/>
            <a:ext cx="6693300" cy="53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21" name="Google Shape;321;p14"/>
          <p:cNvSpPr txBox="1"/>
          <p:nvPr>
            <p:ph idx="1" type="subTitle"/>
          </p:nvPr>
        </p:nvSpPr>
        <p:spPr>
          <a:xfrm>
            <a:off x="1225350" y="1511313"/>
            <a:ext cx="6691200" cy="147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22" name="Google Shape;322;p14"/>
          <p:cNvSpPr/>
          <p:nvPr/>
        </p:nvSpPr>
        <p:spPr>
          <a:xfrm>
            <a:off x="-137625" y="-888550"/>
            <a:ext cx="9281874" cy="2104288"/>
          </a:xfrm>
          <a:custGeom>
            <a:rect b="b" l="l" r="r" t="t"/>
            <a:pathLst>
              <a:path extrusionOk="0" h="65759" w="285750">
                <a:moveTo>
                  <a:pt x="0" y="0"/>
                </a:moveTo>
                <a:lnTo>
                  <a:pt x="0" y="51816"/>
                </a:lnTo>
                <a:lnTo>
                  <a:pt x="67377" y="51816"/>
                </a:lnTo>
                <a:lnTo>
                  <a:pt x="67377" y="65758"/>
                </a:lnTo>
                <a:lnTo>
                  <a:pt x="285750" y="65758"/>
                </a:lnTo>
                <a:lnTo>
                  <a:pt x="28575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14"/>
          <p:cNvSpPr/>
          <p:nvPr/>
        </p:nvSpPr>
        <p:spPr>
          <a:xfrm>
            <a:off x="-1981200" y="3997800"/>
            <a:ext cx="11244263" cy="1161132"/>
          </a:xfrm>
          <a:custGeom>
            <a:rect b="b" l="l" r="r" t="t"/>
            <a:pathLst>
              <a:path extrusionOk="0" h="25242" w="285750">
                <a:moveTo>
                  <a:pt x="0" y="0"/>
                </a:moveTo>
                <a:lnTo>
                  <a:pt x="0" y="25242"/>
                </a:lnTo>
                <a:lnTo>
                  <a:pt x="285750" y="25242"/>
                </a:lnTo>
                <a:lnTo>
                  <a:pt x="285750" y="8204"/>
                </a:lnTo>
                <a:lnTo>
                  <a:pt x="218373" y="8204"/>
                </a:lnTo>
                <a:lnTo>
                  <a:pt x="21837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24" name="Google Shape;324;p14"/>
          <p:cNvGrpSpPr/>
          <p:nvPr/>
        </p:nvGrpSpPr>
        <p:grpSpPr>
          <a:xfrm rot="-5400000">
            <a:off x="8060538" y="3389300"/>
            <a:ext cx="1168925" cy="284175"/>
            <a:chOff x="6017825" y="3809000"/>
            <a:chExt cx="1168925" cy="284175"/>
          </a:xfrm>
        </p:grpSpPr>
        <p:sp>
          <p:nvSpPr>
            <p:cNvPr id="325" name="Google Shape;325;p14"/>
            <p:cNvSpPr/>
            <p:nvPr/>
          </p:nvSpPr>
          <p:spPr>
            <a:xfrm>
              <a:off x="6017825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32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14"/>
            <p:cNvSpPr/>
            <p:nvPr/>
          </p:nvSpPr>
          <p:spPr>
            <a:xfrm>
              <a:off x="6247100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32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14"/>
            <p:cNvSpPr/>
            <p:nvPr/>
          </p:nvSpPr>
          <p:spPr>
            <a:xfrm>
              <a:off x="64761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14"/>
            <p:cNvSpPr/>
            <p:nvPr/>
          </p:nvSpPr>
          <p:spPr>
            <a:xfrm>
              <a:off x="6705425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32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69342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716330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32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6017825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23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6247100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23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64761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6705425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23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69342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716330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23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6017825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4" y="937"/>
                  </a:cubicBezTo>
                  <a:cubicBezTo>
                    <a:pt x="723" y="937"/>
                    <a:pt x="938" y="723"/>
                    <a:pt x="938" y="473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6247100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3"/>
                  </a:cubicBezTo>
                  <a:cubicBezTo>
                    <a:pt x="1" y="723"/>
                    <a:pt x="206" y="937"/>
                    <a:pt x="465" y="937"/>
                  </a:cubicBezTo>
                  <a:cubicBezTo>
                    <a:pt x="723" y="937"/>
                    <a:pt x="929" y="723"/>
                    <a:pt x="929" y="473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64761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3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705425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197" y="937"/>
                    <a:pt x="464" y="937"/>
                  </a:cubicBezTo>
                  <a:cubicBezTo>
                    <a:pt x="723" y="937"/>
                    <a:pt x="928" y="723"/>
                    <a:pt x="928" y="473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69342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215" y="937"/>
                    <a:pt x="464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716330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3"/>
                  </a:cubicBezTo>
                  <a:cubicBezTo>
                    <a:pt x="0" y="723"/>
                    <a:pt x="214" y="937"/>
                    <a:pt x="473" y="937"/>
                  </a:cubicBezTo>
                  <a:cubicBezTo>
                    <a:pt x="732" y="937"/>
                    <a:pt x="937" y="723"/>
                    <a:pt x="937" y="473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3" name="Google Shape;343;p14"/>
          <p:cNvGrpSpPr/>
          <p:nvPr/>
        </p:nvGrpSpPr>
        <p:grpSpPr>
          <a:xfrm>
            <a:off x="244513" y="904000"/>
            <a:ext cx="1168925" cy="284175"/>
            <a:chOff x="6017825" y="3809000"/>
            <a:chExt cx="1168925" cy="284175"/>
          </a:xfrm>
        </p:grpSpPr>
        <p:sp>
          <p:nvSpPr>
            <p:cNvPr id="344" name="Google Shape;344;p14"/>
            <p:cNvSpPr/>
            <p:nvPr/>
          </p:nvSpPr>
          <p:spPr>
            <a:xfrm>
              <a:off x="6017825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32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6247100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32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64761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6705425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32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69342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716330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32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6017825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23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6247100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23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64761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6705425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23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69342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716330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23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6017825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4" y="937"/>
                  </a:cubicBezTo>
                  <a:cubicBezTo>
                    <a:pt x="723" y="937"/>
                    <a:pt x="938" y="723"/>
                    <a:pt x="938" y="473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247100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3"/>
                  </a:cubicBezTo>
                  <a:cubicBezTo>
                    <a:pt x="1" y="723"/>
                    <a:pt x="206" y="937"/>
                    <a:pt x="465" y="937"/>
                  </a:cubicBezTo>
                  <a:cubicBezTo>
                    <a:pt x="723" y="937"/>
                    <a:pt x="929" y="723"/>
                    <a:pt x="929" y="473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64761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3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6705425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197" y="937"/>
                    <a:pt x="464" y="937"/>
                  </a:cubicBezTo>
                  <a:cubicBezTo>
                    <a:pt x="723" y="937"/>
                    <a:pt x="928" y="723"/>
                    <a:pt x="928" y="473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69342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215" y="937"/>
                    <a:pt x="464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716330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3"/>
                  </a:cubicBezTo>
                  <a:cubicBezTo>
                    <a:pt x="0" y="723"/>
                    <a:pt x="214" y="937"/>
                    <a:pt x="473" y="937"/>
                  </a:cubicBezTo>
                  <a:cubicBezTo>
                    <a:pt x="732" y="937"/>
                    <a:pt x="937" y="723"/>
                    <a:pt x="937" y="473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"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5"/>
          <p:cNvSpPr/>
          <p:nvPr/>
        </p:nvSpPr>
        <p:spPr>
          <a:xfrm flipH="1" rot="10800000">
            <a:off x="-19289" y="3215070"/>
            <a:ext cx="9182576" cy="5624696"/>
          </a:xfrm>
          <a:custGeom>
            <a:rect b="b" l="l" r="r" t="t"/>
            <a:pathLst>
              <a:path extrusionOk="0" h="65759" w="285750">
                <a:moveTo>
                  <a:pt x="0" y="0"/>
                </a:moveTo>
                <a:lnTo>
                  <a:pt x="0" y="51816"/>
                </a:lnTo>
                <a:lnTo>
                  <a:pt x="67377" y="51816"/>
                </a:lnTo>
                <a:lnTo>
                  <a:pt x="67377" y="65758"/>
                </a:lnTo>
                <a:lnTo>
                  <a:pt x="285750" y="65758"/>
                </a:lnTo>
                <a:lnTo>
                  <a:pt x="28575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15"/>
          <p:cNvSpPr/>
          <p:nvPr/>
        </p:nvSpPr>
        <p:spPr>
          <a:xfrm>
            <a:off x="3193048" y="197000"/>
            <a:ext cx="1543095" cy="1432731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65" name="Google Shape;365;p15"/>
          <p:cNvGrpSpPr/>
          <p:nvPr/>
        </p:nvGrpSpPr>
        <p:grpSpPr>
          <a:xfrm rot="5400000">
            <a:off x="7988400" y="981875"/>
            <a:ext cx="1168925" cy="284175"/>
            <a:chOff x="6017825" y="3809000"/>
            <a:chExt cx="1168925" cy="284175"/>
          </a:xfrm>
        </p:grpSpPr>
        <p:sp>
          <p:nvSpPr>
            <p:cNvPr id="366" name="Google Shape;366;p15"/>
            <p:cNvSpPr/>
            <p:nvPr/>
          </p:nvSpPr>
          <p:spPr>
            <a:xfrm>
              <a:off x="6017825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32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15"/>
            <p:cNvSpPr/>
            <p:nvPr/>
          </p:nvSpPr>
          <p:spPr>
            <a:xfrm>
              <a:off x="6247100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32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15"/>
            <p:cNvSpPr/>
            <p:nvPr/>
          </p:nvSpPr>
          <p:spPr>
            <a:xfrm>
              <a:off x="64761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15"/>
            <p:cNvSpPr/>
            <p:nvPr/>
          </p:nvSpPr>
          <p:spPr>
            <a:xfrm>
              <a:off x="6705425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32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15"/>
            <p:cNvSpPr/>
            <p:nvPr/>
          </p:nvSpPr>
          <p:spPr>
            <a:xfrm>
              <a:off x="69342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716330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32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6017825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23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6247100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23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64761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6705425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23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69342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716330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23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6017825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4" y="937"/>
                  </a:cubicBezTo>
                  <a:cubicBezTo>
                    <a:pt x="723" y="937"/>
                    <a:pt x="938" y="723"/>
                    <a:pt x="938" y="473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15"/>
            <p:cNvSpPr/>
            <p:nvPr/>
          </p:nvSpPr>
          <p:spPr>
            <a:xfrm>
              <a:off x="6247100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3"/>
                  </a:cubicBezTo>
                  <a:cubicBezTo>
                    <a:pt x="1" y="723"/>
                    <a:pt x="206" y="937"/>
                    <a:pt x="465" y="937"/>
                  </a:cubicBezTo>
                  <a:cubicBezTo>
                    <a:pt x="723" y="937"/>
                    <a:pt x="929" y="723"/>
                    <a:pt x="929" y="473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64761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3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6705425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197" y="937"/>
                    <a:pt x="464" y="937"/>
                  </a:cubicBezTo>
                  <a:cubicBezTo>
                    <a:pt x="723" y="937"/>
                    <a:pt x="928" y="723"/>
                    <a:pt x="928" y="473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69342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215" y="937"/>
                    <a:pt x="464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716330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3"/>
                  </a:cubicBezTo>
                  <a:cubicBezTo>
                    <a:pt x="0" y="723"/>
                    <a:pt x="214" y="937"/>
                    <a:pt x="473" y="937"/>
                  </a:cubicBezTo>
                  <a:cubicBezTo>
                    <a:pt x="732" y="937"/>
                    <a:pt x="937" y="723"/>
                    <a:pt x="937" y="473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84" name="Google Shape;384;p15"/>
          <p:cNvSpPr/>
          <p:nvPr/>
        </p:nvSpPr>
        <p:spPr>
          <a:xfrm>
            <a:off x="421813" y="393963"/>
            <a:ext cx="582800" cy="291075"/>
          </a:xfrm>
          <a:custGeom>
            <a:rect b="b" l="l" r="r" t="t"/>
            <a:pathLst>
              <a:path extrusionOk="0" h="11643" w="23312">
                <a:moveTo>
                  <a:pt x="11670" y="0"/>
                </a:moveTo>
                <a:cubicBezTo>
                  <a:pt x="5247" y="0"/>
                  <a:pt x="10" y="5219"/>
                  <a:pt x="1" y="11642"/>
                </a:cubicBezTo>
                <a:lnTo>
                  <a:pt x="5273" y="11642"/>
                </a:lnTo>
                <a:cubicBezTo>
                  <a:pt x="5273" y="8118"/>
                  <a:pt x="8128" y="5264"/>
                  <a:pt x="11652" y="5264"/>
                </a:cubicBezTo>
                <a:cubicBezTo>
                  <a:pt x="15176" y="5264"/>
                  <a:pt x="18030" y="8127"/>
                  <a:pt x="18030" y="11642"/>
                </a:cubicBezTo>
                <a:lnTo>
                  <a:pt x="23312" y="11642"/>
                </a:lnTo>
                <a:cubicBezTo>
                  <a:pt x="23312" y="5228"/>
                  <a:pt x="18084" y="0"/>
                  <a:pt x="116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15"/>
          <p:cNvSpPr txBox="1"/>
          <p:nvPr>
            <p:ph type="title"/>
          </p:nvPr>
        </p:nvSpPr>
        <p:spPr>
          <a:xfrm>
            <a:off x="4836775" y="988475"/>
            <a:ext cx="3690000" cy="229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86" name="Google Shape;386;p15"/>
          <p:cNvSpPr txBox="1"/>
          <p:nvPr>
            <p:ph idx="1" type="subTitle"/>
          </p:nvPr>
        </p:nvSpPr>
        <p:spPr>
          <a:xfrm>
            <a:off x="4836775" y="3284525"/>
            <a:ext cx="3438000" cy="8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87" name="Google Shape;387;p15"/>
          <p:cNvSpPr/>
          <p:nvPr>
            <p:ph idx="2" type="pic"/>
          </p:nvPr>
        </p:nvSpPr>
        <p:spPr>
          <a:xfrm>
            <a:off x="708472" y="734793"/>
            <a:ext cx="3690000" cy="3674100"/>
          </a:xfrm>
          <a:prstGeom prst="round2SameRect">
            <a:avLst>
              <a:gd fmla="val 16667" name="adj1"/>
              <a:gd fmla="val 0" name="adj2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4"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6"/>
          <p:cNvSpPr/>
          <p:nvPr/>
        </p:nvSpPr>
        <p:spPr>
          <a:xfrm flipH="1" rot="10800000">
            <a:off x="-45654" y="-879314"/>
            <a:ext cx="9378324" cy="1603513"/>
          </a:xfrm>
          <a:custGeom>
            <a:rect b="b" l="l" r="r" t="t"/>
            <a:pathLst>
              <a:path extrusionOk="0" h="37879" w="285359">
                <a:moveTo>
                  <a:pt x="1" y="0"/>
                </a:moveTo>
                <a:lnTo>
                  <a:pt x="1" y="37879"/>
                </a:lnTo>
                <a:lnTo>
                  <a:pt x="285358" y="37879"/>
                </a:lnTo>
                <a:lnTo>
                  <a:pt x="285358" y="9448"/>
                </a:lnTo>
                <a:lnTo>
                  <a:pt x="218076" y="9448"/>
                </a:lnTo>
                <a:lnTo>
                  <a:pt x="21807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16"/>
          <p:cNvSpPr/>
          <p:nvPr/>
        </p:nvSpPr>
        <p:spPr>
          <a:xfrm flipH="1" rot="10800000">
            <a:off x="-45650" y="3862300"/>
            <a:ext cx="9189720" cy="2114809"/>
          </a:xfrm>
          <a:custGeom>
            <a:rect b="b" l="l" r="r" t="t"/>
            <a:pathLst>
              <a:path extrusionOk="0" h="65759" w="285750">
                <a:moveTo>
                  <a:pt x="0" y="0"/>
                </a:moveTo>
                <a:lnTo>
                  <a:pt x="0" y="51816"/>
                </a:lnTo>
                <a:lnTo>
                  <a:pt x="67377" y="51816"/>
                </a:lnTo>
                <a:lnTo>
                  <a:pt x="67377" y="65758"/>
                </a:lnTo>
                <a:lnTo>
                  <a:pt x="285750" y="65758"/>
                </a:lnTo>
                <a:lnTo>
                  <a:pt x="28575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1" name="Google Shape;391;p16"/>
          <p:cNvGrpSpPr/>
          <p:nvPr/>
        </p:nvGrpSpPr>
        <p:grpSpPr>
          <a:xfrm>
            <a:off x="713225" y="3903263"/>
            <a:ext cx="1168925" cy="284175"/>
            <a:chOff x="6017825" y="3809000"/>
            <a:chExt cx="1168925" cy="284175"/>
          </a:xfrm>
        </p:grpSpPr>
        <p:sp>
          <p:nvSpPr>
            <p:cNvPr id="392" name="Google Shape;392;p16"/>
            <p:cNvSpPr/>
            <p:nvPr/>
          </p:nvSpPr>
          <p:spPr>
            <a:xfrm>
              <a:off x="6017825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32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6247100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32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64761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6705425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32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69342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716330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32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6017825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23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6247100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23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64761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16"/>
            <p:cNvSpPr/>
            <p:nvPr/>
          </p:nvSpPr>
          <p:spPr>
            <a:xfrm>
              <a:off x="6705425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23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16"/>
            <p:cNvSpPr/>
            <p:nvPr/>
          </p:nvSpPr>
          <p:spPr>
            <a:xfrm>
              <a:off x="69342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16"/>
            <p:cNvSpPr/>
            <p:nvPr/>
          </p:nvSpPr>
          <p:spPr>
            <a:xfrm>
              <a:off x="716330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23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16"/>
            <p:cNvSpPr/>
            <p:nvPr/>
          </p:nvSpPr>
          <p:spPr>
            <a:xfrm>
              <a:off x="6017825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4" y="937"/>
                  </a:cubicBezTo>
                  <a:cubicBezTo>
                    <a:pt x="723" y="937"/>
                    <a:pt x="938" y="723"/>
                    <a:pt x="938" y="473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16"/>
            <p:cNvSpPr/>
            <p:nvPr/>
          </p:nvSpPr>
          <p:spPr>
            <a:xfrm>
              <a:off x="6247100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3"/>
                  </a:cubicBezTo>
                  <a:cubicBezTo>
                    <a:pt x="1" y="723"/>
                    <a:pt x="206" y="937"/>
                    <a:pt x="465" y="937"/>
                  </a:cubicBezTo>
                  <a:cubicBezTo>
                    <a:pt x="723" y="937"/>
                    <a:pt x="929" y="723"/>
                    <a:pt x="929" y="473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16"/>
            <p:cNvSpPr/>
            <p:nvPr/>
          </p:nvSpPr>
          <p:spPr>
            <a:xfrm>
              <a:off x="64761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3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16"/>
            <p:cNvSpPr/>
            <p:nvPr/>
          </p:nvSpPr>
          <p:spPr>
            <a:xfrm>
              <a:off x="6705425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197" y="937"/>
                    <a:pt x="464" y="937"/>
                  </a:cubicBezTo>
                  <a:cubicBezTo>
                    <a:pt x="723" y="937"/>
                    <a:pt x="928" y="723"/>
                    <a:pt x="928" y="473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16"/>
            <p:cNvSpPr/>
            <p:nvPr/>
          </p:nvSpPr>
          <p:spPr>
            <a:xfrm>
              <a:off x="69342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215" y="937"/>
                    <a:pt x="464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16"/>
            <p:cNvSpPr/>
            <p:nvPr/>
          </p:nvSpPr>
          <p:spPr>
            <a:xfrm>
              <a:off x="716330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3"/>
                  </a:cubicBezTo>
                  <a:cubicBezTo>
                    <a:pt x="0" y="723"/>
                    <a:pt x="214" y="937"/>
                    <a:pt x="473" y="937"/>
                  </a:cubicBezTo>
                  <a:cubicBezTo>
                    <a:pt x="732" y="937"/>
                    <a:pt x="937" y="723"/>
                    <a:pt x="937" y="473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10" name="Google Shape;410;p16"/>
          <p:cNvSpPr/>
          <p:nvPr/>
        </p:nvSpPr>
        <p:spPr>
          <a:xfrm rot="5400000">
            <a:off x="574125" y="199263"/>
            <a:ext cx="582800" cy="291075"/>
          </a:xfrm>
          <a:custGeom>
            <a:rect b="b" l="l" r="r" t="t"/>
            <a:pathLst>
              <a:path extrusionOk="0" h="11643" w="23312">
                <a:moveTo>
                  <a:pt x="11670" y="0"/>
                </a:moveTo>
                <a:cubicBezTo>
                  <a:pt x="5247" y="0"/>
                  <a:pt x="10" y="5219"/>
                  <a:pt x="1" y="11642"/>
                </a:cubicBezTo>
                <a:lnTo>
                  <a:pt x="5273" y="11642"/>
                </a:lnTo>
                <a:cubicBezTo>
                  <a:pt x="5273" y="8118"/>
                  <a:pt x="8128" y="5264"/>
                  <a:pt x="11652" y="5264"/>
                </a:cubicBezTo>
                <a:cubicBezTo>
                  <a:pt x="15176" y="5264"/>
                  <a:pt x="18030" y="8127"/>
                  <a:pt x="18030" y="11642"/>
                </a:cubicBezTo>
                <a:lnTo>
                  <a:pt x="23312" y="11642"/>
                </a:lnTo>
                <a:cubicBezTo>
                  <a:pt x="23312" y="5228"/>
                  <a:pt x="18084" y="0"/>
                  <a:pt x="116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16"/>
          <p:cNvSpPr txBox="1"/>
          <p:nvPr>
            <p:ph type="title"/>
          </p:nvPr>
        </p:nvSpPr>
        <p:spPr>
          <a:xfrm>
            <a:off x="720000" y="1559350"/>
            <a:ext cx="3233100" cy="119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12" name="Google Shape;412;p16"/>
          <p:cNvSpPr txBox="1"/>
          <p:nvPr>
            <p:ph idx="1" type="subTitle"/>
          </p:nvPr>
        </p:nvSpPr>
        <p:spPr>
          <a:xfrm>
            <a:off x="720000" y="2713600"/>
            <a:ext cx="3233100" cy="8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4_1"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17"/>
          <p:cNvSpPr/>
          <p:nvPr/>
        </p:nvSpPr>
        <p:spPr>
          <a:xfrm>
            <a:off x="-1981200" y="3689025"/>
            <a:ext cx="11244263" cy="1457094"/>
          </a:xfrm>
          <a:custGeom>
            <a:rect b="b" l="l" r="r" t="t"/>
            <a:pathLst>
              <a:path extrusionOk="0" h="25242" w="285750">
                <a:moveTo>
                  <a:pt x="0" y="0"/>
                </a:moveTo>
                <a:lnTo>
                  <a:pt x="0" y="25242"/>
                </a:lnTo>
                <a:lnTo>
                  <a:pt x="285750" y="25242"/>
                </a:lnTo>
                <a:lnTo>
                  <a:pt x="285750" y="8204"/>
                </a:lnTo>
                <a:lnTo>
                  <a:pt x="218373" y="8204"/>
                </a:lnTo>
                <a:lnTo>
                  <a:pt x="21837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17"/>
          <p:cNvSpPr/>
          <p:nvPr/>
        </p:nvSpPr>
        <p:spPr>
          <a:xfrm>
            <a:off x="-137625" y="-1568625"/>
            <a:ext cx="9281874" cy="2104288"/>
          </a:xfrm>
          <a:custGeom>
            <a:rect b="b" l="l" r="r" t="t"/>
            <a:pathLst>
              <a:path extrusionOk="0" h="65759" w="285750">
                <a:moveTo>
                  <a:pt x="0" y="0"/>
                </a:moveTo>
                <a:lnTo>
                  <a:pt x="0" y="51816"/>
                </a:lnTo>
                <a:lnTo>
                  <a:pt x="67377" y="51816"/>
                </a:lnTo>
                <a:lnTo>
                  <a:pt x="67377" y="65758"/>
                </a:lnTo>
                <a:lnTo>
                  <a:pt x="285750" y="65758"/>
                </a:lnTo>
                <a:lnTo>
                  <a:pt x="28575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17"/>
          <p:cNvSpPr/>
          <p:nvPr/>
        </p:nvSpPr>
        <p:spPr>
          <a:xfrm>
            <a:off x="7847975" y="118950"/>
            <a:ext cx="582800" cy="291075"/>
          </a:xfrm>
          <a:custGeom>
            <a:rect b="b" l="l" r="r" t="t"/>
            <a:pathLst>
              <a:path extrusionOk="0" h="11643" w="23312">
                <a:moveTo>
                  <a:pt x="11670" y="0"/>
                </a:moveTo>
                <a:cubicBezTo>
                  <a:pt x="5247" y="0"/>
                  <a:pt x="10" y="5219"/>
                  <a:pt x="1" y="11642"/>
                </a:cubicBezTo>
                <a:lnTo>
                  <a:pt x="5273" y="11642"/>
                </a:lnTo>
                <a:cubicBezTo>
                  <a:pt x="5273" y="8118"/>
                  <a:pt x="8128" y="5264"/>
                  <a:pt x="11652" y="5264"/>
                </a:cubicBezTo>
                <a:cubicBezTo>
                  <a:pt x="15176" y="5264"/>
                  <a:pt x="18030" y="8127"/>
                  <a:pt x="18030" y="11642"/>
                </a:cubicBezTo>
                <a:lnTo>
                  <a:pt x="23312" y="11642"/>
                </a:lnTo>
                <a:cubicBezTo>
                  <a:pt x="23312" y="5228"/>
                  <a:pt x="18084" y="0"/>
                  <a:pt x="116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17" name="Google Shape;417;p17"/>
          <p:cNvGrpSpPr/>
          <p:nvPr/>
        </p:nvGrpSpPr>
        <p:grpSpPr>
          <a:xfrm rot="-5400000">
            <a:off x="-249912" y="727925"/>
            <a:ext cx="1168925" cy="284175"/>
            <a:chOff x="6017825" y="3809000"/>
            <a:chExt cx="1168925" cy="284175"/>
          </a:xfrm>
        </p:grpSpPr>
        <p:sp>
          <p:nvSpPr>
            <p:cNvPr id="418" name="Google Shape;418;p17"/>
            <p:cNvSpPr/>
            <p:nvPr/>
          </p:nvSpPr>
          <p:spPr>
            <a:xfrm>
              <a:off x="6017825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32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17"/>
            <p:cNvSpPr/>
            <p:nvPr/>
          </p:nvSpPr>
          <p:spPr>
            <a:xfrm>
              <a:off x="6247100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32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17"/>
            <p:cNvSpPr/>
            <p:nvPr/>
          </p:nvSpPr>
          <p:spPr>
            <a:xfrm>
              <a:off x="64761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17"/>
            <p:cNvSpPr/>
            <p:nvPr/>
          </p:nvSpPr>
          <p:spPr>
            <a:xfrm>
              <a:off x="6705425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32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17"/>
            <p:cNvSpPr/>
            <p:nvPr/>
          </p:nvSpPr>
          <p:spPr>
            <a:xfrm>
              <a:off x="69342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17"/>
            <p:cNvSpPr/>
            <p:nvPr/>
          </p:nvSpPr>
          <p:spPr>
            <a:xfrm>
              <a:off x="716330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32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17"/>
            <p:cNvSpPr/>
            <p:nvPr/>
          </p:nvSpPr>
          <p:spPr>
            <a:xfrm>
              <a:off x="6017825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23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17"/>
            <p:cNvSpPr/>
            <p:nvPr/>
          </p:nvSpPr>
          <p:spPr>
            <a:xfrm>
              <a:off x="6247100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23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17"/>
            <p:cNvSpPr/>
            <p:nvPr/>
          </p:nvSpPr>
          <p:spPr>
            <a:xfrm>
              <a:off x="64761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17"/>
            <p:cNvSpPr/>
            <p:nvPr/>
          </p:nvSpPr>
          <p:spPr>
            <a:xfrm>
              <a:off x="6705425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23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69342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17"/>
            <p:cNvSpPr/>
            <p:nvPr/>
          </p:nvSpPr>
          <p:spPr>
            <a:xfrm>
              <a:off x="716330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23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17"/>
            <p:cNvSpPr/>
            <p:nvPr/>
          </p:nvSpPr>
          <p:spPr>
            <a:xfrm>
              <a:off x="6017825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4" y="937"/>
                  </a:cubicBezTo>
                  <a:cubicBezTo>
                    <a:pt x="723" y="937"/>
                    <a:pt x="938" y="723"/>
                    <a:pt x="938" y="473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17"/>
            <p:cNvSpPr/>
            <p:nvPr/>
          </p:nvSpPr>
          <p:spPr>
            <a:xfrm>
              <a:off x="6247100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3"/>
                  </a:cubicBezTo>
                  <a:cubicBezTo>
                    <a:pt x="1" y="723"/>
                    <a:pt x="206" y="937"/>
                    <a:pt x="465" y="937"/>
                  </a:cubicBezTo>
                  <a:cubicBezTo>
                    <a:pt x="723" y="937"/>
                    <a:pt x="929" y="723"/>
                    <a:pt x="929" y="473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17"/>
            <p:cNvSpPr/>
            <p:nvPr/>
          </p:nvSpPr>
          <p:spPr>
            <a:xfrm>
              <a:off x="64761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3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17"/>
            <p:cNvSpPr/>
            <p:nvPr/>
          </p:nvSpPr>
          <p:spPr>
            <a:xfrm>
              <a:off x="6705425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197" y="937"/>
                    <a:pt x="464" y="937"/>
                  </a:cubicBezTo>
                  <a:cubicBezTo>
                    <a:pt x="723" y="937"/>
                    <a:pt x="928" y="723"/>
                    <a:pt x="928" y="473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17"/>
            <p:cNvSpPr/>
            <p:nvPr/>
          </p:nvSpPr>
          <p:spPr>
            <a:xfrm>
              <a:off x="69342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215" y="937"/>
                    <a:pt x="464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17"/>
            <p:cNvSpPr/>
            <p:nvPr/>
          </p:nvSpPr>
          <p:spPr>
            <a:xfrm>
              <a:off x="716330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3"/>
                  </a:cubicBezTo>
                  <a:cubicBezTo>
                    <a:pt x="0" y="723"/>
                    <a:pt x="214" y="937"/>
                    <a:pt x="473" y="937"/>
                  </a:cubicBezTo>
                  <a:cubicBezTo>
                    <a:pt x="732" y="937"/>
                    <a:pt x="937" y="723"/>
                    <a:pt x="937" y="473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36" name="Google Shape;436;p17"/>
          <p:cNvSpPr/>
          <p:nvPr/>
        </p:nvSpPr>
        <p:spPr>
          <a:xfrm rot="5400000">
            <a:off x="567350" y="4013675"/>
            <a:ext cx="582800" cy="291075"/>
          </a:xfrm>
          <a:custGeom>
            <a:rect b="b" l="l" r="r" t="t"/>
            <a:pathLst>
              <a:path extrusionOk="0" h="11643" w="23312">
                <a:moveTo>
                  <a:pt x="11670" y="0"/>
                </a:moveTo>
                <a:cubicBezTo>
                  <a:pt x="5247" y="0"/>
                  <a:pt x="10" y="5219"/>
                  <a:pt x="1" y="11642"/>
                </a:cubicBezTo>
                <a:lnTo>
                  <a:pt x="5273" y="11642"/>
                </a:lnTo>
                <a:cubicBezTo>
                  <a:pt x="5273" y="8118"/>
                  <a:pt x="8128" y="5264"/>
                  <a:pt x="11652" y="5264"/>
                </a:cubicBezTo>
                <a:cubicBezTo>
                  <a:pt x="15176" y="5264"/>
                  <a:pt x="18030" y="8127"/>
                  <a:pt x="18030" y="11642"/>
                </a:cubicBezTo>
                <a:lnTo>
                  <a:pt x="23312" y="11642"/>
                </a:lnTo>
                <a:cubicBezTo>
                  <a:pt x="23312" y="5228"/>
                  <a:pt x="18084" y="0"/>
                  <a:pt x="116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17"/>
          <p:cNvSpPr txBox="1"/>
          <p:nvPr>
            <p:ph type="title"/>
          </p:nvPr>
        </p:nvSpPr>
        <p:spPr>
          <a:xfrm>
            <a:off x="5800250" y="1559350"/>
            <a:ext cx="2630400" cy="1188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38" name="Google Shape;438;p17"/>
          <p:cNvSpPr txBox="1"/>
          <p:nvPr>
            <p:ph idx="1" type="subTitle"/>
          </p:nvPr>
        </p:nvSpPr>
        <p:spPr>
          <a:xfrm>
            <a:off x="5800375" y="2713600"/>
            <a:ext cx="2630400" cy="108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4_1_1"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8"/>
          <p:cNvSpPr/>
          <p:nvPr/>
        </p:nvSpPr>
        <p:spPr>
          <a:xfrm flipH="1" rot="10800000">
            <a:off x="-21875" y="4040915"/>
            <a:ext cx="9187741" cy="1153235"/>
          </a:xfrm>
          <a:custGeom>
            <a:rect b="b" l="l" r="r" t="t"/>
            <a:pathLst>
              <a:path extrusionOk="0" h="20350" w="286848">
                <a:moveTo>
                  <a:pt x="0" y="1"/>
                </a:moveTo>
                <a:lnTo>
                  <a:pt x="0" y="8993"/>
                </a:lnTo>
                <a:lnTo>
                  <a:pt x="67640" y="8993"/>
                </a:lnTo>
                <a:lnTo>
                  <a:pt x="67640" y="20349"/>
                </a:lnTo>
                <a:lnTo>
                  <a:pt x="286847" y="20349"/>
                </a:lnTo>
                <a:lnTo>
                  <a:pt x="28684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41" name="Google Shape;441;p18"/>
          <p:cNvGrpSpPr/>
          <p:nvPr/>
        </p:nvGrpSpPr>
        <p:grpSpPr>
          <a:xfrm>
            <a:off x="-378620" y="0"/>
            <a:ext cx="9667629" cy="1025400"/>
            <a:chOff x="-207175" y="-92875"/>
            <a:chExt cx="9439200" cy="1025400"/>
          </a:xfrm>
        </p:grpSpPr>
        <p:sp>
          <p:nvSpPr>
            <p:cNvPr id="442" name="Google Shape;442;p18"/>
            <p:cNvSpPr/>
            <p:nvPr/>
          </p:nvSpPr>
          <p:spPr>
            <a:xfrm>
              <a:off x="-207175" y="-92875"/>
              <a:ext cx="2700300" cy="1025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18"/>
            <p:cNvSpPr/>
            <p:nvPr/>
          </p:nvSpPr>
          <p:spPr>
            <a:xfrm>
              <a:off x="-207175" y="-92875"/>
              <a:ext cx="9439200" cy="367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44" name="Google Shape;444;p18"/>
          <p:cNvSpPr txBox="1"/>
          <p:nvPr>
            <p:ph type="title"/>
          </p:nvPr>
        </p:nvSpPr>
        <p:spPr>
          <a:xfrm>
            <a:off x="720000" y="1559350"/>
            <a:ext cx="3233100" cy="119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45" name="Google Shape;445;p18"/>
          <p:cNvSpPr txBox="1"/>
          <p:nvPr>
            <p:ph idx="1" type="subTitle"/>
          </p:nvPr>
        </p:nvSpPr>
        <p:spPr>
          <a:xfrm>
            <a:off x="720000" y="2713600"/>
            <a:ext cx="3233100" cy="8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CUSTOM_4_1_1_1"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19"/>
          <p:cNvSpPr/>
          <p:nvPr/>
        </p:nvSpPr>
        <p:spPr>
          <a:xfrm>
            <a:off x="-238800" y="4522726"/>
            <a:ext cx="11244263" cy="623414"/>
          </a:xfrm>
          <a:custGeom>
            <a:rect b="b" l="l" r="r" t="t"/>
            <a:pathLst>
              <a:path extrusionOk="0" h="25242" w="285750">
                <a:moveTo>
                  <a:pt x="0" y="0"/>
                </a:moveTo>
                <a:lnTo>
                  <a:pt x="0" y="25242"/>
                </a:lnTo>
                <a:lnTo>
                  <a:pt x="285750" y="25242"/>
                </a:lnTo>
                <a:lnTo>
                  <a:pt x="285750" y="8204"/>
                </a:lnTo>
                <a:lnTo>
                  <a:pt x="218373" y="8204"/>
                </a:lnTo>
                <a:lnTo>
                  <a:pt x="21837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19"/>
          <p:cNvSpPr/>
          <p:nvPr/>
        </p:nvSpPr>
        <p:spPr>
          <a:xfrm>
            <a:off x="-137875" y="-47300"/>
            <a:ext cx="9281874" cy="502563"/>
          </a:xfrm>
          <a:custGeom>
            <a:rect b="b" l="l" r="r" t="t"/>
            <a:pathLst>
              <a:path extrusionOk="0" h="65759" w="285750">
                <a:moveTo>
                  <a:pt x="0" y="0"/>
                </a:moveTo>
                <a:lnTo>
                  <a:pt x="0" y="51816"/>
                </a:lnTo>
                <a:lnTo>
                  <a:pt x="67377" y="51816"/>
                </a:lnTo>
                <a:lnTo>
                  <a:pt x="67377" y="65758"/>
                </a:lnTo>
                <a:lnTo>
                  <a:pt x="285750" y="65758"/>
                </a:lnTo>
                <a:lnTo>
                  <a:pt x="28575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49" name="Google Shape;449;p19"/>
          <p:cNvGrpSpPr/>
          <p:nvPr/>
        </p:nvGrpSpPr>
        <p:grpSpPr>
          <a:xfrm rot="5400000">
            <a:off x="8206950" y="1285600"/>
            <a:ext cx="1168925" cy="284175"/>
            <a:chOff x="6017825" y="3809000"/>
            <a:chExt cx="1168925" cy="284175"/>
          </a:xfrm>
        </p:grpSpPr>
        <p:sp>
          <p:nvSpPr>
            <p:cNvPr id="450" name="Google Shape;450;p19"/>
            <p:cNvSpPr/>
            <p:nvPr/>
          </p:nvSpPr>
          <p:spPr>
            <a:xfrm>
              <a:off x="6017825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32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19"/>
            <p:cNvSpPr/>
            <p:nvPr/>
          </p:nvSpPr>
          <p:spPr>
            <a:xfrm>
              <a:off x="6247100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32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19"/>
            <p:cNvSpPr/>
            <p:nvPr/>
          </p:nvSpPr>
          <p:spPr>
            <a:xfrm>
              <a:off x="64761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19"/>
            <p:cNvSpPr/>
            <p:nvPr/>
          </p:nvSpPr>
          <p:spPr>
            <a:xfrm>
              <a:off x="6705425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32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19"/>
            <p:cNvSpPr/>
            <p:nvPr/>
          </p:nvSpPr>
          <p:spPr>
            <a:xfrm>
              <a:off x="69342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19"/>
            <p:cNvSpPr/>
            <p:nvPr/>
          </p:nvSpPr>
          <p:spPr>
            <a:xfrm>
              <a:off x="716330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32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19"/>
            <p:cNvSpPr/>
            <p:nvPr/>
          </p:nvSpPr>
          <p:spPr>
            <a:xfrm>
              <a:off x="6017825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23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19"/>
            <p:cNvSpPr/>
            <p:nvPr/>
          </p:nvSpPr>
          <p:spPr>
            <a:xfrm>
              <a:off x="6247100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23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19"/>
            <p:cNvSpPr/>
            <p:nvPr/>
          </p:nvSpPr>
          <p:spPr>
            <a:xfrm>
              <a:off x="64761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19"/>
            <p:cNvSpPr/>
            <p:nvPr/>
          </p:nvSpPr>
          <p:spPr>
            <a:xfrm>
              <a:off x="6705425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23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19"/>
            <p:cNvSpPr/>
            <p:nvPr/>
          </p:nvSpPr>
          <p:spPr>
            <a:xfrm>
              <a:off x="69342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19"/>
            <p:cNvSpPr/>
            <p:nvPr/>
          </p:nvSpPr>
          <p:spPr>
            <a:xfrm>
              <a:off x="716330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23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19"/>
            <p:cNvSpPr/>
            <p:nvPr/>
          </p:nvSpPr>
          <p:spPr>
            <a:xfrm>
              <a:off x="6017825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4" y="937"/>
                  </a:cubicBezTo>
                  <a:cubicBezTo>
                    <a:pt x="723" y="937"/>
                    <a:pt x="938" y="723"/>
                    <a:pt x="938" y="473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19"/>
            <p:cNvSpPr/>
            <p:nvPr/>
          </p:nvSpPr>
          <p:spPr>
            <a:xfrm>
              <a:off x="6247100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3"/>
                  </a:cubicBezTo>
                  <a:cubicBezTo>
                    <a:pt x="1" y="723"/>
                    <a:pt x="206" y="937"/>
                    <a:pt x="465" y="937"/>
                  </a:cubicBezTo>
                  <a:cubicBezTo>
                    <a:pt x="723" y="937"/>
                    <a:pt x="929" y="723"/>
                    <a:pt x="929" y="473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p19"/>
            <p:cNvSpPr/>
            <p:nvPr/>
          </p:nvSpPr>
          <p:spPr>
            <a:xfrm>
              <a:off x="64761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3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19"/>
            <p:cNvSpPr/>
            <p:nvPr/>
          </p:nvSpPr>
          <p:spPr>
            <a:xfrm>
              <a:off x="6705425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197" y="937"/>
                    <a:pt x="464" y="937"/>
                  </a:cubicBezTo>
                  <a:cubicBezTo>
                    <a:pt x="723" y="937"/>
                    <a:pt x="928" y="723"/>
                    <a:pt x="928" y="473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19"/>
            <p:cNvSpPr/>
            <p:nvPr/>
          </p:nvSpPr>
          <p:spPr>
            <a:xfrm>
              <a:off x="69342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215" y="937"/>
                    <a:pt x="464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19"/>
            <p:cNvSpPr/>
            <p:nvPr/>
          </p:nvSpPr>
          <p:spPr>
            <a:xfrm>
              <a:off x="716330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3"/>
                  </a:cubicBezTo>
                  <a:cubicBezTo>
                    <a:pt x="0" y="723"/>
                    <a:pt x="214" y="937"/>
                    <a:pt x="473" y="937"/>
                  </a:cubicBezTo>
                  <a:cubicBezTo>
                    <a:pt x="732" y="937"/>
                    <a:pt x="937" y="723"/>
                    <a:pt x="937" y="473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68" name="Google Shape;468;p19"/>
          <p:cNvSpPr/>
          <p:nvPr/>
        </p:nvSpPr>
        <p:spPr>
          <a:xfrm rot="10800000">
            <a:off x="45800" y="689750"/>
            <a:ext cx="582800" cy="291075"/>
          </a:xfrm>
          <a:custGeom>
            <a:rect b="b" l="l" r="r" t="t"/>
            <a:pathLst>
              <a:path extrusionOk="0" h="11643" w="23312">
                <a:moveTo>
                  <a:pt x="11670" y="0"/>
                </a:moveTo>
                <a:cubicBezTo>
                  <a:pt x="5247" y="0"/>
                  <a:pt x="10" y="5219"/>
                  <a:pt x="1" y="11642"/>
                </a:cubicBezTo>
                <a:lnTo>
                  <a:pt x="5273" y="11642"/>
                </a:lnTo>
                <a:cubicBezTo>
                  <a:pt x="5273" y="8118"/>
                  <a:pt x="8128" y="5264"/>
                  <a:pt x="11652" y="5264"/>
                </a:cubicBezTo>
                <a:cubicBezTo>
                  <a:pt x="15176" y="5264"/>
                  <a:pt x="18030" y="8127"/>
                  <a:pt x="18030" y="11642"/>
                </a:cubicBezTo>
                <a:lnTo>
                  <a:pt x="23312" y="11642"/>
                </a:lnTo>
                <a:cubicBezTo>
                  <a:pt x="23312" y="5228"/>
                  <a:pt x="18084" y="0"/>
                  <a:pt x="116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19"/>
          <p:cNvSpPr txBox="1"/>
          <p:nvPr>
            <p:ph type="title"/>
          </p:nvPr>
        </p:nvSpPr>
        <p:spPr>
          <a:xfrm>
            <a:off x="720000" y="443075"/>
            <a:ext cx="7710900" cy="65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70" name="Google Shape;470;p19"/>
          <p:cNvSpPr txBox="1"/>
          <p:nvPr>
            <p:ph idx="1" type="subTitle"/>
          </p:nvPr>
        </p:nvSpPr>
        <p:spPr>
          <a:xfrm>
            <a:off x="720000" y="1176450"/>
            <a:ext cx="7710900" cy="50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_AND_TWO_COLUMNS_1"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20"/>
          <p:cNvSpPr/>
          <p:nvPr/>
        </p:nvSpPr>
        <p:spPr>
          <a:xfrm>
            <a:off x="-65950" y="-200875"/>
            <a:ext cx="10028923" cy="645909"/>
          </a:xfrm>
          <a:custGeom>
            <a:rect b="b" l="l" r="r" t="t"/>
            <a:pathLst>
              <a:path extrusionOk="0" h="20350" w="286848">
                <a:moveTo>
                  <a:pt x="0" y="1"/>
                </a:moveTo>
                <a:lnTo>
                  <a:pt x="0" y="8993"/>
                </a:lnTo>
                <a:lnTo>
                  <a:pt x="67640" y="8993"/>
                </a:lnTo>
                <a:lnTo>
                  <a:pt x="67640" y="20349"/>
                </a:lnTo>
                <a:lnTo>
                  <a:pt x="286847" y="20349"/>
                </a:lnTo>
                <a:lnTo>
                  <a:pt x="286847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20"/>
          <p:cNvSpPr/>
          <p:nvPr/>
        </p:nvSpPr>
        <p:spPr>
          <a:xfrm>
            <a:off x="-165467" y="4527700"/>
            <a:ext cx="9309124" cy="1275575"/>
          </a:xfrm>
          <a:custGeom>
            <a:rect b="b" l="l" r="r" t="t"/>
            <a:pathLst>
              <a:path extrusionOk="0" h="37879" w="285359">
                <a:moveTo>
                  <a:pt x="1" y="0"/>
                </a:moveTo>
                <a:lnTo>
                  <a:pt x="1" y="37879"/>
                </a:lnTo>
                <a:lnTo>
                  <a:pt x="285358" y="37879"/>
                </a:lnTo>
                <a:lnTo>
                  <a:pt x="285358" y="9448"/>
                </a:lnTo>
                <a:lnTo>
                  <a:pt x="218076" y="9448"/>
                </a:lnTo>
                <a:lnTo>
                  <a:pt x="2180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74" name="Google Shape;474;p20"/>
          <p:cNvGrpSpPr/>
          <p:nvPr/>
        </p:nvGrpSpPr>
        <p:grpSpPr>
          <a:xfrm rot="5400000">
            <a:off x="-13337" y="2429650"/>
            <a:ext cx="1168925" cy="284175"/>
            <a:chOff x="6017825" y="3809000"/>
            <a:chExt cx="1168925" cy="284175"/>
          </a:xfrm>
        </p:grpSpPr>
        <p:sp>
          <p:nvSpPr>
            <p:cNvPr id="475" name="Google Shape;475;p20"/>
            <p:cNvSpPr/>
            <p:nvPr/>
          </p:nvSpPr>
          <p:spPr>
            <a:xfrm>
              <a:off x="6017825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32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20"/>
            <p:cNvSpPr/>
            <p:nvPr/>
          </p:nvSpPr>
          <p:spPr>
            <a:xfrm>
              <a:off x="6247100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32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" name="Google Shape;477;p20"/>
            <p:cNvSpPr/>
            <p:nvPr/>
          </p:nvSpPr>
          <p:spPr>
            <a:xfrm>
              <a:off x="64761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20"/>
            <p:cNvSpPr/>
            <p:nvPr/>
          </p:nvSpPr>
          <p:spPr>
            <a:xfrm>
              <a:off x="6705425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32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20"/>
            <p:cNvSpPr/>
            <p:nvPr/>
          </p:nvSpPr>
          <p:spPr>
            <a:xfrm>
              <a:off x="69342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20"/>
            <p:cNvSpPr/>
            <p:nvPr/>
          </p:nvSpPr>
          <p:spPr>
            <a:xfrm>
              <a:off x="716330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32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20"/>
            <p:cNvSpPr/>
            <p:nvPr/>
          </p:nvSpPr>
          <p:spPr>
            <a:xfrm>
              <a:off x="6017825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23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20"/>
            <p:cNvSpPr/>
            <p:nvPr/>
          </p:nvSpPr>
          <p:spPr>
            <a:xfrm>
              <a:off x="6247100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23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20"/>
            <p:cNvSpPr/>
            <p:nvPr/>
          </p:nvSpPr>
          <p:spPr>
            <a:xfrm>
              <a:off x="64761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20"/>
            <p:cNvSpPr/>
            <p:nvPr/>
          </p:nvSpPr>
          <p:spPr>
            <a:xfrm>
              <a:off x="6705425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23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20"/>
            <p:cNvSpPr/>
            <p:nvPr/>
          </p:nvSpPr>
          <p:spPr>
            <a:xfrm>
              <a:off x="69342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20"/>
            <p:cNvSpPr/>
            <p:nvPr/>
          </p:nvSpPr>
          <p:spPr>
            <a:xfrm>
              <a:off x="716330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23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20"/>
            <p:cNvSpPr/>
            <p:nvPr/>
          </p:nvSpPr>
          <p:spPr>
            <a:xfrm>
              <a:off x="6017825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4" y="937"/>
                  </a:cubicBezTo>
                  <a:cubicBezTo>
                    <a:pt x="723" y="937"/>
                    <a:pt x="938" y="723"/>
                    <a:pt x="938" y="473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20"/>
            <p:cNvSpPr/>
            <p:nvPr/>
          </p:nvSpPr>
          <p:spPr>
            <a:xfrm>
              <a:off x="6247100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3"/>
                  </a:cubicBezTo>
                  <a:cubicBezTo>
                    <a:pt x="1" y="723"/>
                    <a:pt x="206" y="937"/>
                    <a:pt x="465" y="937"/>
                  </a:cubicBezTo>
                  <a:cubicBezTo>
                    <a:pt x="723" y="937"/>
                    <a:pt x="929" y="723"/>
                    <a:pt x="929" y="473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20"/>
            <p:cNvSpPr/>
            <p:nvPr/>
          </p:nvSpPr>
          <p:spPr>
            <a:xfrm>
              <a:off x="64761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3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20"/>
            <p:cNvSpPr/>
            <p:nvPr/>
          </p:nvSpPr>
          <p:spPr>
            <a:xfrm>
              <a:off x="6705425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197" y="937"/>
                    <a:pt x="464" y="937"/>
                  </a:cubicBezTo>
                  <a:cubicBezTo>
                    <a:pt x="723" y="937"/>
                    <a:pt x="928" y="723"/>
                    <a:pt x="928" y="473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20"/>
            <p:cNvSpPr/>
            <p:nvPr/>
          </p:nvSpPr>
          <p:spPr>
            <a:xfrm>
              <a:off x="69342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215" y="937"/>
                    <a:pt x="464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20"/>
            <p:cNvSpPr/>
            <p:nvPr/>
          </p:nvSpPr>
          <p:spPr>
            <a:xfrm>
              <a:off x="716330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3"/>
                  </a:cubicBezTo>
                  <a:cubicBezTo>
                    <a:pt x="0" y="723"/>
                    <a:pt x="214" y="937"/>
                    <a:pt x="473" y="937"/>
                  </a:cubicBezTo>
                  <a:cubicBezTo>
                    <a:pt x="732" y="937"/>
                    <a:pt x="937" y="723"/>
                    <a:pt x="937" y="473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93" name="Google Shape;493;p20"/>
          <p:cNvSpPr/>
          <p:nvPr/>
        </p:nvSpPr>
        <p:spPr>
          <a:xfrm>
            <a:off x="8284900" y="4406700"/>
            <a:ext cx="582800" cy="291075"/>
          </a:xfrm>
          <a:custGeom>
            <a:rect b="b" l="l" r="r" t="t"/>
            <a:pathLst>
              <a:path extrusionOk="0" h="11643" w="23312">
                <a:moveTo>
                  <a:pt x="11670" y="0"/>
                </a:moveTo>
                <a:cubicBezTo>
                  <a:pt x="5247" y="0"/>
                  <a:pt x="10" y="5219"/>
                  <a:pt x="1" y="11642"/>
                </a:cubicBezTo>
                <a:lnTo>
                  <a:pt x="5273" y="11642"/>
                </a:lnTo>
                <a:cubicBezTo>
                  <a:pt x="5273" y="8118"/>
                  <a:pt x="8128" y="5264"/>
                  <a:pt x="11652" y="5264"/>
                </a:cubicBezTo>
                <a:cubicBezTo>
                  <a:pt x="15176" y="5264"/>
                  <a:pt x="18030" y="8127"/>
                  <a:pt x="18030" y="11642"/>
                </a:cubicBezTo>
                <a:lnTo>
                  <a:pt x="23312" y="11642"/>
                </a:lnTo>
                <a:cubicBezTo>
                  <a:pt x="23312" y="5228"/>
                  <a:pt x="18084" y="0"/>
                  <a:pt x="116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p20"/>
          <p:cNvSpPr/>
          <p:nvPr/>
        </p:nvSpPr>
        <p:spPr>
          <a:xfrm>
            <a:off x="8284900" y="3813650"/>
            <a:ext cx="582800" cy="291075"/>
          </a:xfrm>
          <a:custGeom>
            <a:rect b="b" l="l" r="r" t="t"/>
            <a:pathLst>
              <a:path extrusionOk="0" h="11643" w="23312">
                <a:moveTo>
                  <a:pt x="11670" y="0"/>
                </a:moveTo>
                <a:cubicBezTo>
                  <a:pt x="5247" y="0"/>
                  <a:pt x="10" y="5219"/>
                  <a:pt x="1" y="11642"/>
                </a:cubicBezTo>
                <a:lnTo>
                  <a:pt x="5273" y="11642"/>
                </a:lnTo>
                <a:cubicBezTo>
                  <a:pt x="5273" y="8118"/>
                  <a:pt x="8128" y="5264"/>
                  <a:pt x="11652" y="5264"/>
                </a:cubicBezTo>
                <a:cubicBezTo>
                  <a:pt x="15176" y="5264"/>
                  <a:pt x="18030" y="8127"/>
                  <a:pt x="18030" y="11642"/>
                </a:cubicBezTo>
                <a:lnTo>
                  <a:pt x="23312" y="11642"/>
                </a:lnTo>
                <a:cubicBezTo>
                  <a:pt x="23312" y="5228"/>
                  <a:pt x="18084" y="0"/>
                  <a:pt x="116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20"/>
          <p:cNvSpPr txBox="1"/>
          <p:nvPr>
            <p:ph type="title"/>
          </p:nvPr>
        </p:nvSpPr>
        <p:spPr>
          <a:xfrm>
            <a:off x="713275" y="445025"/>
            <a:ext cx="77175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96" name="Google Shape;496;p20"/>
          <p:cNvSpPr txBox="1"/>
          <p:nvPr>
            <p:ph idx="1" type="subTitle"/>
          </p:nvPr>
        </p:nvSpPr>
        <p:spPr>
          <a:xfrm>
            <a:off x="4968997" y="2789222"/>
            <a:ext cx="2414100" cy="10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7" name="Google Shape;497;p20"/>
          <p:cNvSpPr txBox="1"/>
          <p:nvPr>
            <p:ph idx="2" type="subTitle"/>
          </p:nvPr>
        </p:nvSpPr>
        <p:spPr>
          <a:xfrm>
            <a:off x="1761125" y="2789222"/>
            <a:ext cx="2414100" cy="10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8" name="Google Shape;498;p20"/>
          <p:cNvSpPr txBox="1"/>
          <p:nvPr>
            <p:ph idx="3" type="subTitle"/>
          </p:nvPr>
        </p:nvSpPr>
        <p:spPr>
          <a:xfrm>
            <a:off x="1761125" y="2301600"/>
            <a:ext cx="2414100" cy="55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4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99" name="Google Shape;499;p20"/>
          <p:cNvSpPr txBox="1"/>
          <p:nvPr>
            <p:ph idx="4" type="subTitle"/>
          </p:nvPr>
        </p:nvSpPr>
        <p:spPr>
          <a:xfrm>
            <a:off x="4969000" y="2301600"/>
            <a:ext cx="2414100" cy="55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4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lt2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"/>
          <p:cNvSpPr txBox="1"/>
          <p:nvPr>
            <p:ph type="title"/>
          </p:nvPr>
        </p:nvSpPr>
        <p:spPr>
          <a:xfrm>
            <a:off x="716613" y="2469075"/>
            <a:ext cx="4556400" cy="126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5" name="Google Shape;35;p3"/>
          <p:cNvSpPr txBox="1"/>
          <p:nvPr>
            <p:ph hasCustomPrompt="1" idx="2" type="title"/>
          </p:nvPr>
        </p:nvSpPr>
        <p:spPr>
          <a:xfrm>
            <a:off x="4238613" y="1414425"/>
            <a:ext cx="1034400" cy="841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6" name="Google Shape;36;p3"/>
          <p:cNvSpPr txBox="1"/>
          <p:nvPr>
            <p:ph idx="1" type="subTitle"/>
          </p:nvPr>
        </p:nvSpPr>
        <p:spPr>
          <a:xfrm>
            <a:off x="5910688" y="3138975"/>
            <a:ext cx="2516700" cy="59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3"/>
          <p:cNvSpPr/>
          <p:nvPr/>
        </p:nvSpPr>
        <p:spPr>
          <a:xfrm rot="-5400000">
            <a:off x="4597294" y="987343"/>
            <a:ext cx="5143500" cy="3150514"/>
          </a:xfrm>
          <a:custGeom>
            <a:rect b="b" l="l" r="r" t="t"/>
            <a:pathLst>
              <a:path extrusionOk="0" h="65759" w="285750">
                <a:moveTo>
                  <a:pt x="0" y="0"/>
                </a:moveTo>
                <a:lnTo>
                  <a:pt x="0" y="51816"/>
                </a:lnTo>
                <a:lnTo>
                  <a:pt x="67377" y="51816"/>
                </a:lnTo>
                <a:lnTo>
                  <a:pt x="67377" y="65758"/>
                </a:lnTo>
                <a:lnTo>
                  <a:pt x="285750" y="65758"/>
                </a:lnTo>
                <a:lnTo>
                  <a:pt x="28575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3"/>
          <p:cNvSpPr/>
          <p:nvPr/>
        </p:nvSpPr>
        <p:spPr>
          <a:xfrm rot="-5400000">
            <a:off x="-2324207" y="2245847"/>
            <a:ext cx="5252904" cy="651811"/>
          </a:xfrm>
          <a:custGeom>
            <a:rect b="b" l="l" r="r" t="t"/>
            <a:pathLst>
              <a:path extrusionOk="0" h="20350" w="286848">
                <a:moveTo>
                  <a:pt x="0" y="1"/>
                </a:moveTo>
                <a:lnTo>
                  <a:pt x="0" y="8993"/>
                </a:lnTo>
                <a:lnTo>
                  <a:pt x="67640" y="8993"/>
                </a:lnTo>
                <a:lnTo>
                  <a:pt x="67640" y="20349"/>
                </a:lnTo>
                <a:lnTo>
                  <a:pt x="286847" y="20349"/>
                </a:lnTo>
                <a:lnTo>
                  <a:pt x="28684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7911300" y="1722050"/>
            <a:ext cx="1168925" cy="284175"/>
            <a:chOff x="6017825" y="3809000"/>
            <a:chExt cx="1168925" cy="284175"/>
          </a:xfrm>
        </p:grpSpPr>
        <p:sp>
          <p:nvSpPr>
            <p:cNvPr id="40" name="Google Shape;40;p3"/>
            <p:cNvSpPr/>
            <p:nvPr/>
          </p:nvSpPr>
          <p:spPr>
            <a:xfrm>
              <a:off x="6017825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32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6247100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32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4761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6705425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32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342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16330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32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017825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23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6247100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23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64761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705425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23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69342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16330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23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6017825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4" y="937"/>
                  </a:cubicBezTo>
                  <a:cubicBezTo>
                    <a:pt x="723" y="937"/>
                    <a:pt x="938" y="723"/>
                    <a:pt x="938" y="473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6247100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3"/>
                  </a:cubicBezTo>
                  <a:cubicBezTo>
                    <a:pt x="1" y="723"/>
                    <a:pt x="206" y="937"/>
                    <a:pt x="465" y="937"/>
                  </a:cubicBezTo>
                  <a:cubicBezTo>
                    <a:pt x="723" y="937"/>
                    <a:pt x="929" y="723"/>
                    <a:pt x="929" y="473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64761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3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6705425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197" y="937"/>
                    <a:pt x="464" y="937"/>
                  </a:cubicBezTo>
                  <a:cubicBezTo>
                    <a:pt x="723" y="937"/>
                    <a:pt x="928" y="723"/>
                    <a:pt x="928" y="473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69342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215" y="937"/>
                    <a:pt x="464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716330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3"/>
                  </a:cubicBezTo>
                  <a:cubicBezTo>
                    <a:pt x="0" y="723"/>
                    <a:pt x="214" y="937"/>
                    <a:pt x="473" y="937"/>
                  </a:cubicBezTo>
                  <a:cubicBezTo>
                    <a:pt x="732" y="937"/>
                    <a:pt x="937" y="723"/>
                    <a:pt x="937" y="473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TITLE_AND_TWO_COLUMNS_1_1"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21"/>
          <p:cNvSpPr/>
          <p:nvPr/>
        </p:nvSpPr>
        <p:spPr>
          <a:xfrm rot="10800000">
            <a:off x="-16574" y="-39796"/>
            <a:ext cx="9378324" cy="571878"/>
          </a:xfrm>
          <a:custGeom>
            <a:rect b="b" l="l" r="r" t="t"/>
            <a:pathLst>
              <a:path extrusionOk="0" h="37879" w="285359">
                <a:moveTo>
                  <a:pt x="1" y="0"/>
                </a:moveTo>
                <a:lnTo>
                  <a:pt x="1" y="37879"/>
                </a:lnTo>
                <a:lnTo>
                  <a:pt x="285358" y="37879"/>
                </a:lnTo>
                <a:lnTo>
                  <a:pt x="285358" y="9448"/>
                </a:lnTo>
                <a:lnTo>
                  <a:pt x="218076" y="9448"/>
                </a:lnTo>
                <a:lnTo>
                  <a:pt x="21807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21"/>
          <p:cNvSpPr/>
          <p:nvPr/>
        </p:nvSpPr>
        <p:spPr>
          <a:xfrm rot="10800000">
            <a:off x="-45650" y="4605350"/>
            <a:ext cx="9189720" cy="2114809"/>
          </a:xfrm>
          <a:custGeom>
            <a:rect b="b" l="l" r="r" t="t"/>
            <a:pathLst>
              <a:path extrusionOk="0" h="65759" w="285750">
                <a:moveTo>
                  <a:pt x="0" y="0"/>
                </a:moveTo>
                <a:lnTo>
                  <a:pt x="0" y="51816"/>
                </a:lnTo>
                <a:lnTo>
                  <a:pt x="67377" y="51816"/>
                </a:lnTo>
                <a:lnTo>
                  <a:pt x="67377" y="65758"/>
                </a:lnTo>
                <a:lnTo>
                  <a:pt x="285750" y="65758"/>
                </a:lnTo>
                <a:lnTo>
                  <a:pt x="28575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03" name="Google Shape;503;p21"/>
          <p:cNvGrpSpPr/>
          <p:nvPr/>
        </p:nvGrpSpPr>
        <p:grpSpPr>
          <a:xfrm>
            <a:off x="181150" y="1254450"/>
            <a:ext cx="1168925" cy="284175"/>
            <a:chOff x="6017825" y="3809000"/>
            <a:chExt cx="1168925" cy="284175"/>
          </a:xfrm>
        </p:grpSpPr>
        <p:sp>
          <p:nvSpPr>
            <p:cNvPr id="504" name="Google Shape;504;p21"/>
            <p:cNvSpPr/>
            <p:nvPr/>
          </p:nvSpPr>
          <p:spPr>
            <a:xfrm>
              <a:off x="6017825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32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21"/>
            <p:cNvSpPr/>
            <p:nvPr/>
          </p:nvSpPr>
          <p:spPr>
            <a:xfrm>
              <a:off x="6247100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32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21"/>
            <p:cNvSpPr/>
            <p:nvPr/>
          </p:nvSpPr>
          <p:spPr>
            <a:xfrm>
              <a:off x="64761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21"/>
            <p:cNvSpPr/>
            <p:nvPr/>
          </p:nvSpPr>
          <p:spPr>
            <a:xfrm>
              <a:off x="6705425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32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" name="Google Shape;508;p21"/>
            <p:cNvSpPr/>
            <p:nvPr/>
          </p:nvSpPr>
          <p:spPr>
            <a:xfrm>
              <a:off x="69342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p21"/>
            <p:cNvSpPr/>
            <p:nvPr/>
          </p:nvSpPr>
          <p:spPr>
            <a:xfrm>
              <a:off x="716330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32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21"/>
            <p:cNvSpPr/>
            <p:nvPr/>
          </p:nvSpPr>
          <p:spPr>
            <a:xfrm>
              <a:off x="6017825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23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21"/>
            <p:cNvSpPr/>
            <p:nvPr/>
          </p:nvSpPr>
          <p:spPr>
            <a:xfrm>
              <a:off x="6247100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23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21"/>
            <p:cNvSpPr/>
            <p:nvPr/>
          </p:nvSpPr>
          <p:spPr>
            <a:xfrm>
              <a:off x="64761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21"/>
            <p:cNvSpPr/>
            <p:nvPr/>
          </p:nvSpPr>
          <p:spPr>
            <a:xfrm>
              <a:off x="6705425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23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21"/>
            <p:cNvSpPr/>
            <p:nvPr/>
          </p:nvSpPr>
          <p:spPr>
            <a:xfrm>
              <a:off x="69342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21"/>
            <p:cNvSpPr/>
            <p:nvPr/>
          </p:nvSpPr>
          <p:spPr>
            <a:xfrm>
              <a:off x="716330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23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21"/>
            <p:cNvSpPr/>
            <p:nvPr/>
          </p:nvSpPr>
          <p:spPr>
            <a:xfrm>
              <a:off x="6017825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4" y="937"/>
                  </a:cubicBezTo>
                  <a:cubicBezTo>
                    <a:pt x="723" y="937"/>
                    <a:pt x="938" y="723"/>
                    <a:pt x="938" y="473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21"/>
            <p:cNvSpPr/>
            <p:nvPr/>
          </p:nvSpPr>
          <p:spPr>
            <a:xfrm>
              <a:off x="6247100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3"/>
                  </a:cubicBezTo>
                  <a:cubicBezTo>
                    <a:pt x="1" y="723"/>
                    <a:pt x="206" y="937"/>
                    <a:pt x="465" y="937"/>
                  </a:cubicBezTo>
                  <a:cubicBezTo>
                    <a:pt x="723" y="937"/>
                    <a:pt x="929" y="723"/>
                    <a:pt x="929" y="473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21"/>
            <p:cNvSpPr/>
            <p:nvPr/>
          </p:nvSpPr>
          <p:spPr>
            <a:xfrm>
              <a:off x="64761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3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21"/>
            <p:cNvSpPr/>
            <p:nvPr/>
          </p:nvSpPr>
          <p:spPr>
            <a:xfrm>
              <a:off x="6705425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197" y="937"/>
                    <a:pt x="464" y="937"/>
                  </a:cubicBezTo>
                  <a:cubicBezTo>
                    <a:pt x="723" y="937"/>
                    <a:pt x="928" y="723"/>
                    <a:pt x="928" y="473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21"/>
            <p:cNvSpPr/>
            <p:nvPr/>
          </p:nvSpPr>
          <p:spPr>
            <a:xfrm>
              <a:off x="69342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215" y="937"/>
                    <a:pt x="464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21"/>
            <p:cNvSpPr/>
            <p:nvPr/>
          </p:nvSpPr>
          <p:spPr>
            <a:xfrm>
              <a:off x="716330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3"/>
                  </a:cubicBezTo>
                  <a:cubicBezTo>
                    <a:pt x="0" y="723"/>
                    <a:pt x="214" y="937"/>
                    <a:pt x="473" y="937"/>
                  </a:cubicBezTo>
                  <a:cubicBezTo>
                    <a:pt x="732" y="937"/>
                    <a:pt x="937" y="723"/>
                    <a:pt x="937" y="473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2" name="Google Shape;522;p21"/>
          <p:cNvSpPr/>
          <p:nvPr/>
        </p:nvSpPr>
        <p:spPr>
          <a:xfrm>
            <a:off x="71775" y="4714275"/>
            <a:ext cx="582350" cy="291075"/>
          </a:xfrm>
          <a:custGeom>
            <a:rect b="b" l="l" r="r" t="t"/>
            <a:pathLst>
              <a:path extrusionOk="0" h="11643" w="23294">
                <a:moveTo>
                  <a:pt x="0" y="1"/>
                </a:moveTo>
                <a:cubicBezTo>
                  <a:pt x="0" y="6406"/>
                  <a:pt x="5219" y="11643"/>
                  <a:pt x="11642" y="11643"/>
                </a:cubicBezTo>
                <a:cubicBezTo>
                  <a:pt x="18065" y="11643"/>
                  <a:pt x="23293" y="6406"/>
                  <a:pt x="23293" y="1"/>
                </a:cubicBezTo>
                <a:lnTo>
                  <a:pt x="18030" y="1"/>
                </a:lnTo>
                <a:cubicBezTo>
                  <a:pt x="18030" y="3525"/>
                  <a:pt x="15175" y="6379"/>
                  <a:pt x="11651" y="6379"/>
                </a:cubicBezTo>
                <a:cubicBezTo>
                  <a:pt x="8127" y="6379"/>
                  <a:pt x="5273" y="3507"/>
                  <a:pt x="52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p21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524" name="Google Shape;524;p21"/>
          <p:cNvSpPr txBox="1"/>
          <p:nvPr>
            <p:ph idx="1" type="subTitle"/>
          </p:nvPr>
        </p:nvSpPr>
        <p:spPr>
          <a:xfrm>
            <a:off x="4989519" y="1767725"/>
            <a:ext cx="2978700" cy="249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5" name="Google Shape;525;p21"/>
          <p:cNvSpPr txBox="1"/>
          <p:nvPr>
            <p:ph idx="2" type="subTitle"/>
          </p:nvPr>
        </p:nvSpPr>
        <p:spPr>
          <a:xfrm>
            <a:off x="1175775" y="1767725"/>
            <a:ext cx="2978700" cy="249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6" name="Google Shape;526;p21"/>
          <p:cNvSpPr/>
          <p:nvPr/>
        </p:nvSpPr>
        <p:spPr>
          <a:xfrm>
            <a:off x="7867424" y="3980301"/>
            <a:ext cx="1155453" cy="1072334"/>
          </a:xfrm>
          <a:custGeom>
            <a:rect b="b" l="l" r="r" t="t"/>
            <a:pathLst>
              <a:path extrusionOk="0" h="35685" w="38451">
                <a:moveTo>
                  <a:pt x="19225" y="0"/>
                </a:moveTo>
                <a:cubicBezTo>
                  <a:pt x="8609" y="0"/>
                  <a:pt x="1" y="8609"/>
                  <a:pt x="1" y="19225"/>
                </a:cubicBezTo>
                <a:lnTo>
                  <a:pt x="1" y="35684"/>
                </a:lnTo>
                <a:lnTo>
                  <a:pt x="38450" y="35684"/>
                </a:lnTo>
                <a:lnTo>
                  <a:pt x="38450" y="19225"/>
                </a:lnTo>
                <a:cubicBezTo>
                  <a:pt x="38450" y="8609"/>
                  <a:pt x="29841" y="0"/>
                  <a:pt x="1922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6"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22"/>
          <p:cNvSpPr/>
          <p:nvPr/>
        </p:nvSpPr>
        <p:spPr>
          <a:xfrm flipH="1" rot="10800000">
            <a:off x="-16575" y="-39776"/>
            <a:ext cx="9378324" cy="518658"/>
          </a:xfrm>
          <a:custGeom>
            <a:rect b="b" l="l" r="r" t="t"/>
            <a:pathLst>
              <a:path extrusionOk="0" h="37879" w="285359">
                <a:moveTo>
                  <a:pt x="1" y="0"/>
                </a:moveTo>
                <a:lnTo>
                  <a:pt x="1" y="37879"/>
                </a:lnTo>
                <a:lnTo>
                  <a:pt x="285358" y="37879"/>
                </a:lnTo>
                <a:lnTo>
                  <a:pt x="285358" y="9448"/>
                </a:lnTo>
                <a:lnTo>
                  <a:pt x="218076" y="9448"/>
                </a:lnTo>
                <a:lnTo>
                  <a:pt x="21807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p22"/>
          <p:cNvSpPr/>
          <p:nvPr/>
        </p:nvSpPr>
        <p:spPr>
          <a:xfrm flipH="1" rot="10800000">
            <a:off x="-97400" y="4073446"/>
            <a:ext cx="9274513" cy="1070054"/>
          </a:xfrm>
          <a:custGeom>
            <a:rect b="b" l="l" r="r" t="t"/>
            <a:pathLst>
              <a:path extrusionOk="0" h="20350" w="286848">
                <a:moveTo>
                  <a:pt x="0" y="1"/>
                </a:moveTo>
                <a:lnTo>
                  <a:pt x="0" y="8993"/>
                </a:lnTo>
                <a:lnTo>
                  <a:pt x="67640" y="8993"/>
                </a:lnTo>
                <a:lnTo>
                  <a:pt x="67640" y="20349"/>
                </a:lnTo>
                <a:lnTo>
                  <a:pt x="286847" y="20349"/>
                </a:lnTo>
                <a:lnTo>
                  <a:pt x="286847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30" name="Google Shape;530;p22"/>
          <p:cNvGrpSpPr/>
          <p:nvPr/>
        </p:nvGrpSpPr>
        <p:grpSpPr>
          <a:xfrm rot="10800000">
            <a:off x="7846313" y="1427563"/>
            <a:ext cx="1168925" cy="284175"/>
            <a:chOff x="6017825" y="3809000"/>
            <a:chExt cx="1168925" cy="284175"/>
          </a:xfrm>
        </p:grpSpPr>
        <p:sp>
          <p:nvSpPr>
            <p:cNvPr id="531" name="Google Shape;531;p22"/>
            <p:cNvSpPr/>
            <p:nvPr/>
          </p:nvSpPr>
          <p:spPr>
            <a:xfrm>
              <a:off x="6017825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32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22"/>
            <p:cNvSpPr/>
            <p:nvPr/>
          </p:nvSpPr>
          <p:spPr>
            <a:xfrm>
              <a:off x="6247100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32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22"/>
            <p:cNvSpPr/>
            <p:nvPr/>
          </p:nvSpPr>
          <p:spPr>
            <a:xfrm>
              <a:off x="64761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22"/>
            <p:cNvSpPr/>
            <p:nvPr/>
          </p:nvSpPr>
          <p:spPr>
            <a:xfrm>
              <a:off x="6705425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32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" name="Google Shape;535;p22"/>
            <p:cNvSpPr/>
            <p:nvPr/>
          </p:nvSpPr>
          <p:spPr>
            <a:xfrm>
              <a:off x="69342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Google Shape;536;p22"/>
            <p:cNvSpPr/>
            <p:nvPr/>
          </p:nvSpPr>
          <p:spPr>
            <a:xfrm>
              <a:off x="716330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32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" name="Google Shape;537;p22"/>
            <p:cNvSpPr/>
            <p:nvPr/>
          </p:nvSpPr>
          <p:spPr>
            <a:xfrm>
              <a:off x="6017825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23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22"/>
            <p:cNvSpPr/>
            <p:nvPr/>
          </p:nvSpPr>
          <p:spPr>
            <a:xfrm>
              <a:off x="6247100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23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22"/>
            <p:cNvSpPr/>
            <p:nvPr/>
          </p:nvSpPr>
          <p:spPr>
            <a:xfrm>
              <a:off x="64761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22"/>
            <p:cNvSpPr/>
            <p:nvPr/>
          </p:nvSpPr>
          <p:spPr>
            <a:xfrm>
              <a:off x="6705425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23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22"/>
            <p:cNvSpPr/>
            <p:nvPr/>
          </p:nvSpPr>
          <p:spPr>
            <a:xfrm>
              <a:off x="69342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p22"/>
            <p:cNvSpPr/>
            <p:nvPr/>
          </p:nvSpPr>
          <p:spPr>
            <a:xfrm>
              <a:off x="716330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23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" name="Google Shape;543;p22"/>
            <p:cNvSpPr/>
            <p:nvPr/>
          </p:nvSpPr>
          <p:spPr>
            <a:xfrm>
              <a:off x="6017825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4" y="937"/>
                  </a:cubicBezTo>
                  <a:cubicBezTo>
                    <a:pt x="723" y="937"/>
                    <a:pt x="938" y="723"/>
                    <a:pt x="938" y="473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" name="Google Shape;544;p22"/>
            <p:cNvSpPr/>
            <p:nvPr/>
          </p:nvSpPr>
          <p:spPr>
            <a:xfrm>
              <a:off x="6247100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3"/>
                  </a:cubicBezTo>
                  <a:cubicBezTo>
                    <a:pt x="1" y="723"/>
                    <a:pt x="206" y="937"/>
                    <a:pt x="465" y="937"/>
                  </a:cubicBezTo>
                  <a:cubicBezTo>
                    <a:pt x="723" y="937"/>
                    <a:pt x="929" y="723"/>
                    <a:pt x="929" y="473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" name="Google Shape;545;p22"/>
            <p:cNvSpPr/>
            <p:nvPr/>
          </p:nvSpPr>
          <p:spPr>
            <a:xfrm>
              <a:off x="64761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3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" name="Google Shape;546;p22"/>
            <p:cNvSpPr/>
            <p:nvPr/>
          </p:nvSpPr>
          <p:spPr>
            <a:xfrm>
              <a:off x="6705425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197" y="937"/>
                    <a:pt x="464" y="937"/>
                  </a:cubicBezTo>
                  <a:cubicBezTo>
                    <a:pt x="723" y="937"/>
                    <a:pt x="928" y="723"/>
                    <a:pt x="928" y="473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" name="Google Shape;547;p22"/>
            <p:cNvSpPr/>
            <p:nvPr/>
          </p:nvSpPr>
          <p:spPr>
            <a:xfrm>
              <a:off x="69342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215" y="937"/>
                    <a:pt x="464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" name="Google Shape;548;p22"/>
            <p:cNvSpPr/>
            <p:nvPr/>
          </p:nvSpPr>
          <p:spPr>
            <a:xfrm>
              <a:off x="716330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3"/>
                  </a:cubicBezTo>
                  <a:cubicBezTo>
                    <a:pt x="0" y="723"/>
                    <a:pt x="214" y="937"/>
                    <a:pt x="473" y="937"/>
                  </a:cubicBezTo>
                  <a:cubicBezTo>
                    <a:pt x="732" y="937"/>
                    <a:pt x="937" y="723"/>
                    <a:pt x="937" y="473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49" name="Google Shape;549;p22"/>
          <p:cNvSpPr/>
          <p:nvPr/>
        </p:nvSpPr>
        <p:spPr>
          <a:xfrm rot="10800000">
            <a:off x="8139375" y="4312925"/>
            <a:ext cx="582800" cy="291075"/>
          </a:xfrm>
          <a:custGeom>
            <a:rect b="b" l="l" r="r" t="t"/>
            <a:pathLst>
              <a:path extrusionOk="0" h="11643" w="23312">
                <a:moveTo>
                  <a:pt x="11670" y="0"/>
                </a:moveTo>
                <a:cubicBezTo>
                  <a:pt x="5247" y="0"/>
                  <a:pt x="10" y="5219"/>
                  <a:pt x="1" y="11642"/>
                </a:cubicBezTo>
                <a:lnTo>
                  <a:pt x="5273" y="11642"/>
                </a:lnTo>
                <a:cubicBezTo>
                  <a:pt x="5273" y="8118"/>
                  <a:pt x="8128" y="5264"/>
                  <a:pt x="11652" y="5264"/>
                </a:cubicBezTo>
                <a:cubicBezTo>
                  <a:pt x="15176" y="5264"/>
                  <a:pt x="18030" y="8127"/>
                  <a:pt x="18030" y="11642"/>
                </a:cubicBezTo>
                <a:lnTo>
                  <a:pt x="23312" y="11642"/>
                </a:lnTo>
                <a:cubicBezTo>
                  <a:pt x="23312" y="5228"/>
                  <a:pt x="18084" y="0"/>
                  <a:pt x="116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50" name="Google Shape;550;p22"/>
          <p:cNvGrpSpPr/>
          <p:nvPr/>
        </p:nvGrpSpPr>
        <p:grpSpPr>
          <a:xfrm rot="5400000">
            <a:off x="-13337" y="1204763"/>
            <a:ext cx="1168925" cy="284175"/>
            <a:chOff x="6017825" y="3809000"/>
            <a:chExt cx="1168925" cy="284175"/>
          </a:xfrm>
        </p:grpSpPr>
        <p:sp>
          <p:nvSpPr>
            <p:cNvPr id="551" name="Google Shape;551;p22"/>
            <p:cNvSpPr/>
            <p:nvPr/>
          </p:nvSpPr>
          <p:spPr>
            <a:xfrm>
              <a:off x="6017825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32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22"/>
            <p:cNvSpPr/>
            <p:nvPr/>
          </p:nvSpPr>
          <p:spPr>
            <a:xfrm>
              <a:off x="6247100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32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22"/>
            <p:cNvSpPr/>
            <p:nvPr/>
          </p:nvSpPr>
          <p:spPr>
            <a:xfrm>
              <a:off x="64761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22"/>
            <p:cNvSpPr/>
            <p:nvPr/>
          </p:nvSpPr>
          <p:spPr>
            <a:xfrm>
              <a:off x="6705425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32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22"/>
            <p:cNvSpPr/>
            <p:nvPr/>
          </p:nvSpPr>
          <p:spPr>
            <a:xfrm>
              <a:off x="69342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22"/>
            <p:cNvSpPr/>
            <p:nvPr/>
          </p:nvSpPr>
          <p:spPr>
            <a:xfrm>
              <a:off x="716330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32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22"/>
            <p:cNvSpPr/>
            <p:nvPr/>
          </p:nvSpPr>
          <p:spPr>
            <a:xfrm>
              <a:off x="6017825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23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22"/>
            <p:cNvSpPr/>
            <p:nvPr/>
          </p:nvSpPr>
          <p:spPr>
            <a:xfrm>
              <a:off x="6247100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23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22"/>
            <p:cNvSpPr/>
            <p:nvPr/>
          </p:nvSpPr>
          <p:spPr>
            <a:xfrm>
              <a:off x="64761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22"/>
            <p:cNvSpPr/>
            <p:nvPr/>
          </p:nvSpPr>
          <p:spPr>
            <a:xfrm>
              <a:off x="6705425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23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" name="Google Shape;561;p22"/>
            <p:cNvSpPr/>
            <p:nvPr/>
          </p:nvSpPr>
          <p:spPr>
            <a:xfrm>
              <a:off x="69342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22"/>
            <p:cNvSpPr/>
            <p:nvPr/>
          </p:nvSpPr>
          <p:spPr>
            <a:xfrm>
              <a:off x="716330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23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22"/>
            <p:cNvSpPr/>
            <p:nvPr/>
          </p:nvSpPr>
          <p:spPr>
            <a:xfrm>
              <a:off x="6017825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4" y="937"/>
                  </a:cubicBezTo>
                  <a:cubicBezTo>
                    <a:pt x="723" y="937"/>
                    <a:pt x="938" y="723"/>
                    <a:pt x="938" y="473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22"/>
            <p:cNvSpPr/>
            <p:nvPr/>
          </p:nvSpPr>
          <p:spPr>
            <a:xfrm>
              <a:off x="6247100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3"/>
                  </a:cubicBezTo>
                  <a:cubicBezTo>
                    <a:pt x="1" y="723"/>
                    <a:pt x="206" y="937"/>
                    <a:pt x="465" y="937"/>
                  </a:cubicBezTo>
                  <a:cubicBezTo>
                    <a:pt x="723" y="937"/>
                    <a:pt x="929" y="723"/>
                    <a:pt x="929" y="473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22"/>
            <p:cNvSpPr/>
            <p:nvPr/>
          </p:nvSpPr>
          <p:spPr>
            <a:xfrm>
              <a:off x="64761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3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22"/>
            <p:cNvSpPr/>
            <p:nvPr/>
          </p:nvSpPr>
          <p:spPr>
            <a:xfrm>
              <a:off x="6705425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197" y="937"/>
                    <a:pt x="464" y="937"/>
                  </a:cubicBezTo>
                  <a:cubicBezTo>
                    <a:pt x="723" y="937"/>
                    <a:pt x="928" y="723"/>
                    <a:pt x="928" y="473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" name="Google Shape;567;p22"/>
            <p:cNvSpPr/>
            <p:nvPr/>
          </p:nvSpPr>
          <p:spPr>
            <a:xfrm>
              <a:off x="69342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215" y="937"/>
                    <a:pt x="464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22"/>
            <p:cNvSpPr/>
            <p:nvPr/>
          </p:nvSpPr>
          <p:spPr>
            <a:xfrm>
              <a:off x="716330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3"/>
                  </a:cubicBezTo>
                  <a:cubicBezTo>
                    <a:pt x="0" y="723"/>
                    <a:pt x="214" y="937"/>
                    <a:pt x="473" y="937"/>
                  </a:cubicBezTo>
                  <a:cubicBezTo>
                    <a:pt x="732" y="937"/>
                    <a:pt x="937" y="723"/>
                    <a:pt x="937" y="473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69" name="Google Shape;569;p22"/>
          <p:cNvSpPr txBox="1"/>
          <p:nvPr>
            <p:ph type="title"/>
          </p:nvPr>
        </p:nvSpPr>
        <p:spPr>
          <a:xfrm>
            <a:off x="713225" y="445025"/>
            <a:ext cx="7717500" cy="71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570" name="Google Shape;570;p22"/>
          <p:cNvSpPr txBox="1"/>
          <p:nvPr>
            <p:ph idx="1" type="subTitle"/>
          </p:nvPr>
        </p:nvSpPr>
        <p:spPr>
          <a:xfrm>
            <a:off x="937625" y="2788275"/>
            <a:ext cx="2175300" cy="79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71" name="Google Shape;571;p22"/>
          <p:cNvSpPr txBox="1"/>
          <p:nvPr>
            <p:ph idx="2" type="subTitle"/>
          </p:nvPr>
        </p:nvSpPr>
        <p:spPr>
          <a:xfrm>
            <a:off x="3484347" y="2788275"/>
            <a:ext cx="2175300" cy="79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72" name="Google Shape;572;p22"/>
          <p:cNvSpPr txBox="1"/>
          <p:nvPr>
            <p:ph idx="3" type="subTitle"/>
          </p:nvPr>
        </p:nvSpPr>
        <p:spPr>
          <a:xfrm>
            <a:off x="6031075" y="2788275"/>
            <a:ext cx="2175300" cy="79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73" name="Google Shape;573;p22"/>
          <p:cNvSpPr txBox="1"/>
          <p:nvPr>
            <p:ph idx="4" type="subTitle"/>
          </p:nvPr>
        </p:nvSpPr>
        <p:spPr>
          <a:xfrm>
            <a:off x="937625" y="2301251"/>
            <a:ext cx="2175300" cy="55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4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574" name="Google Shape;574;p22"/>
          <p:cNvSpPr txBox="1"/>
          <p:nvPr>
            <p:ph idx="5" type="subTitle"/>
          </p:nvPr>
        </p:nvSpPr>
        <p:spPr>
          <a:xfrm>
            <a:off x="3484350" y="2301251"/>
            <a:ext cx="2175300" cy="55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4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575" name="Google Shape;575;p22"/>
          <p:cNvSpPr txBox="1"/>
          <p:nvPr>
            <p:ph idx="6" type="subTitle"/>
          </p:nvPr>
        </p:nvSpPr>
        <p:spPr>
          <a:xfrm>
            <a:off x="6031075" y="2301251"/>
            <a:ext cx="2175300" cy="55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4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5"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23"/>
          <p:cNvSpPr/>
          <p:nvPr/>
        </p:nvSpPr>
        <p:spPr>
          <a:xfrm>
            <a:off x="-137625" y="-1568625"/>
            <a:ext cx="9281874" cy="2104288"/>
          </a:xfrm>
          <a:custGeom>
            <a:rect b="b" l="l" r="r" t="t"/>
            <a:pathLst>
              <a:path extrusionOk="0" h="65759" w="285750">
                <a:moveTo>
                  <a:pt x="0" y="0"/>
                </a:moveTo>
                <a:lnTo>
                  <a:pt x="0" y="51816"/>
                </a:lnTo>
                <a:lnTo>
                  <a:pt x="67377" y="51816"/>
                </a:lnTo>
                <a:lnTo>
                  <a:pt x="67377" y="65758"/>
                </a:lnTo>
                <a:lnTo>
                  <a:pt x="285750" y="65758"/>
                </a:lnTo>
                <a:lnTo>
                  <a:pt x="28575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p23"/>
          <p:cNvSpPr/>
          <p:nvPr/>
        </p:nvSpPr>
        <p:spPr>
          <a:xfrm>
            <a:off x="-1981200" y="4667825"/>
            <a:ext cx="11244263" cy="1161132"/>
          </a:xfrm>
          <a:custGeom>
            <a:rect b="b" l="l" r="r" t="t"/>
            <a:pathLst>
              <a:path extrusionOk="0" h="25242" w="285750">
                <a:moveTo>
                  <a:pt x="0" y="0"/>
                </a:moveTo>
                <a:lnTo>
                  <a:pt x="0" y="25242"/>
                </a:lnTo>
                <a:lnTo>
                  <a:pt x="285750" y="25242"/>
                </a:lnTo>
                <a:lnTo>
                  <a:pt x="285750" y="8204"/>
                </a:lnTo>
                <a:lnTo>
                  <a:pt x="218373" y="8204"/>
                </a:lnTo>
                <a:lnTo>
                  <a:pt x="21837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79" name="Google Shape;579;p23"/>
          <p:cNvGrpSpPr/>
          <p:nvPr/>
        </p:nvGrpSpPr>
        <p:grpSpPr>
          <a:xfrm rot="10800000">
            <a:off x="7574838" y="82250"/>
            <a:ext cx="1168925" cy="284175"/>
            <a:chOff x="6017825" y="3809000"/>
            <a:chExt cx="1168925" cy="284175"/>
          </a:xfrm>
        </p:grpSpPr>
        <p:sp>
          <p:nvSpPr>
            <p:cNvPr id="580" name="Google Shape;580;p23"/>
            <p:cNvSpPr/>
            <p:nvPr/>
          </p:nvSpPr>
          <p:spPr>
            <a:xfrm>
              <a:off x="6017825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32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Google Shape;581;p23"/>
            <p:cNvSpPr/>
            <p:nvPr/>
          </p:nvSpPr>
          <p:spPr>
            <a:xfrm>
              <a:off x="6247100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32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23"/>
            <p:cNvSpPr/>
            <p:nvPr/>
          </p:nvSpPr>
          <p:spPr>
            <a:xfrm>
              <a:off x="64761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23"/>
            <p:cNvSpPr/>
            <p:nvPr/>
          </p:nvSpPr>
          <p:spPr>
            <a:xfrm>
              <a:off x="6705425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32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23"/>
            <p:cNvSpPr/>
            <p:nvPr/>
          </p:nvSpPr>
          <p:spPr>
            <a:xfrm>
              <a:off x="69342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23"/>
            <p:cNvSpPr/>
            <p:nvPr/>
          </p:nvSpPr>
          <p:spPr>
            <a:xfrm>
              <a:off x="716330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32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23"/>
            <p:cNvSpPr/>
            <p:nvPr/>
          </p:nvSpPr>
          <p:spPr>
            <a:xfrm>
              <a:off x="6017825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23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23"/>
            <p:cNvSpPr/>
            <p:nvPr/>
          </p:nvSpPr>
          <p:spPr>
            <a:xfrm>
              <a:off x="6247100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23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" name="Google Shape;588;p23"/>
            <p:cNvSpPr/>
            <p:nvPr/>
          </p:nvSpPr>
          <p:spPr>
            <a:xfrm>
              <a:off x="64761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23"/>
            <p:cNvSpPr/>
            <p:nvPr/>
          </p:nvSpPr>
          <p:spPr>
            <a:xfrm>
              <a:off x="6705425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23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23"/>
            <p:cNvSpPr/>
            <p:nvPr/>
          </p:nvSpPr>
          <p:spPr>
            <a:xfrm>
              <a:off x="69342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" name="Google Shape;591;p23"/>
            <p:cNvSpPr/>
            <p:nvPr/>
          </p:nvSpPr>
          <p:spPr>
            <a:xfrm>
              <a:off x="716330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23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23"/>
            <p:cNvSpPr/>
            <p:nvPr/>
          </p:nvSpPr>
          <p:spPr>
            <a:xfrm>
              <a:off x="6017825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4" y="937"/>
                  </a:cubicBezTo>
                  <a:cubicBezTo>
                    <a:pt x="723" y="937"/>
                    <a:pt x="938" y="723"/>
                    <a:pt x="938" y="473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" name="Google Shape;593;p23"/>
            <p:cNvSpPr/>
            <p:nvPr/>
          </p:nvSpPr>
          <p:spPr>
            <a:xfrm>
              <a:off x="6247100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3"/>
                  </a:cubicBezTo>
                  <a:cubicBezTo>
                    <a:pt x="1" y="723"/>
                    <a:pt x="206" y="937"/>
                    <a:pt x="465" y="937"/>
                  </a:cubicBezTo>
                  <a:cubicBezTo>
                    <a:pt x="723" y="937"/>
                    <a:pt x="929" y="723"/>
                    <a:pt x="929" y="473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23"/>
            <p:cNvSpPr/>
            <p:nvPr/>
          </p:nvSpPr>
          <p:spPr>
            <a:xfrm>
              <a:off x="64761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3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23"/>
            <p:cNvSpPr/>
            <p:nvPr/>
          </p:nvSpPr>
          <p:spPr>
            <a:xfrm>
              <a:off x="6705425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197" y="937"/>
                    <a:pt x="464" y="937"/>
                  </a:cubicBezTo>
                  <a:cubicBezTo>
                    <a:pt x="723" y="937"/>
                    <a:pt x="928" y="723"/>
                    <a:pt x="928" y="473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23"/>
            <p:cNvSpPr/>
            <p:nvPr/>
          </p:nvSpPr>
          <p:spPr>
            <a:xfrm>
              <a:off x="69342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215" y="937"/>
                    <a:pt x="464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23"/>
            <p:cNvSpPr/>
            <p:nvPr/>
          </p:nvSpPr>
          <p:spPr>
            <a:xfrm>
              <a:off x="716330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3"/>
                  </a:cubicBezTo>
                  <a:cubicBezTo>
                    <a:pt x="0" y="723"/>
                    <a:pt x="214" y="937"/>
                    <a:pt x="473" y="937"/>
                  </a:cubicBezTo>
                  <a:cubicBezTo>
                    <a:pt x="732" y="937"/>
                    <a:pt x="937" y="723"/>
                    <a:pt x="937" y="473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8" name="Google Shape;598;p23"/>
          <p:cNvSpPr/>
          <p:nvPr/>
        </p:nvSpPr>
        <p:spPr>
          <a:xfrm rot="10800000">
            <a:off x="713225" y="4774500"/>
            <a:ext cx="582800" cy="291075"/>
          </a:xfrm>
          <a:custGeom>
            <a:rect b="b" l="l" r="r" t="t"/>
            <a:pathLst>
              <a:path extrusionOk="0" h="11643" w="23312">
                <a:moveTo>
                  <a:pt x="11670" y="0"/>
                </a:moveTo>
                <a:cubicBezTo>
                  <a:pt x="5247" y="0"/>
                  <a:pt x="10" y="5219"/>
                  <a:pt x="1" y="11642"/>
                </a:cubicBezTo>
                <a:lnTo>
                  <a:pt x="5273" y="11642"/>
                </a:lnTo>
                <a:cubicBezTo>
                  <a:pt x="5273" y="8118"/>
                  <a:pt x="8128" y="5264"/>
                  <a:pt x="11652" y="5264"/>
                </a:cubicBezTo>
                <a:cubicBezTo>
                  <a:pt x="15176" y="5264"/>
                  <a:pt x="18030" y="8127"/>
                  <a:pt x="18030" y="11642"/>
                </a:cubicBezTo>
                <a:lnTo>
                  <a:pt x="23312" y="11642"/>
                </a:lnTo>
                <a:cubicBezTo>
                  <a:pt x="23312" y="5228"/>
                  <a:pt x="18084" y="0"/>
                  <a:pt x="116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99" name="Google Shape;599;p23"/>
          <p:cNvGrpSpPr/>
          <p:nvPr/>
        </p:nvGrpSpPr>
        <p:grpSpPr>
          <a:xfrm rot="-5400000">
            <a:off x="128750" y="999638"/>
            <a:ext cx="1168925" cy="284175"/>
            <a:chOff x="6017825" y="3809000"/>
            <a:chExt cx="1168925" cy="284175"/>
          </a:xfrm>
        </p:grpSpPr>
        <p:sp>
          <p:nvSpPr>
            <p:cNvPr id="600" name="Google Shape;600;p23"/>
            <p:cNvSpPr/>
            <p:nvPr/>
          </p:nvSpPr>
          <p:spPr>
            <a:xfrm>
              <a:off x="6017825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32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23"/>
            <p:cNvSpPr/>
            <p:nvPr/>
          </p:nvSpPr>
          <p:spPr>
            <a:xfrm>
              <a:off x="6247100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32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p23"/>
            <p:cNvSpPr/>
            <p:nvPr/>
          </p:nvSpPr>
          <p:spPr>
            <a:xfrm>
              <a:off x="64761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23"/>
            <p:cNvSpPr/>
            <p:nvPr/>
          </p:nvSpPr>
          <p:spPr>
            <a:xfrm>
              <a:off x="6705425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32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23"/>
            <p:cNvSpPr/>
            <p:nvPr/>
          </p:nvSpPr>
          <p:spPr>
            <a:xfrm>
              <a:off x="69342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23"/>
            <p:cNvSpPr/>
            <p:nvPr/>
          </p:nvSpPr>
          <p:spPr>
            <a:xfrm>
              <a:off x="716330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32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23"/>
            <p:cNvSpPr/>
            <p:nvPr/>
          </p:nvSpPr>
          <p:spPr>
            <a:xfrm>
              <a:off x="6017825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23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23"/>
            <p:cNvSpPr/>
            <p:nvPr/>
          </p:nvSpPr>
          <p:spPr>
            <a:xfrm>
              <a:off x="6247100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23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64761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6705425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23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69342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716330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23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6017825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4" y="937"/>
                  </a:cubicBezTo>
                  <a:cubicBezTo>
                    <a:pt x="723" y="937"/>
                    <a:pt x="938" y="723"/>
                    <a:pt x="938" y="473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6247100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3"/>
                  </a:cubicBezTo>
                  <a:cubicBezTo>
                    <a:pt x="1" y="723"/>
                    <a:pt x="206" y="937"/>
                    <a:pt x="465" y="937"/>
                  </a:cubicBezTo>
                  <a:cubicBezTo>
                    <a:pt x="723" y="937"/>
                    <a:pt x="929" y="723"/>
                    <a:pt x="929" y="473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64761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3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6705425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197" y="937"/>
                    <a:pt x="464" y="937"/>
                  </a:cubicBezTo>
                  <a:cubicBezTo>
                    <a:pt x="723" y="937"/>
                    <a:pt x="928" y="723"/>
                    <a:pt x="928" y="473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69342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215" y="937"/>
                    <a:pt x="464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23"/>
            <p:cNvSpPr/>
            <p:nvPr/>
          </p:nvSpPr>
          <p:spPr>
            <a:xfrm>
              <a:off x="716330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3"/>
                  </a:cubicBezTo>
                  <a:cubicBezTo>
                    <a:pt x="0" y="723"/>
                    <a:pt x="214" y="937"/>
                    <a:pt x="473" y="937"/>
                  </a:cubicBezTo>
                  <a:cubicBezTo>
                    <a:pt x="732" y="937"/>
                    <a:pt x="937" y="723"/>
                    <a:pt x="937" y="473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18" name="Google Shape;618;p23"/>
          <p:cNvSpPr/>
          <p:nvPr/>
        </p:nvSpPr>
        <p:spPr>
          <a:xfrm rot="-5400000">
            <a:off x="8199050" y="2891500"/>
            <a:ext cx="582800" cy="291075"/>
          </a:xfrm>
          <a:custGeom>
            <a:rect b="b" l="l" r="r" t="t"/>
            <a:pathLst>
              <a:path extrusionOk="0" h="11643" w="23312">
                <a:moveTo>
                  <a:pt x="11670" y="0"/>
                </a:moveTo>
                <a:cubicBezTo>
                  <a:pt x="5247" y="0"/>
                  <a:pt x="10" y="5219"/>
                  <a:pt x="1" y="11642"/>
                </a:cubicBezTo>
                <a:lnTo>
                  <a:pt x="5273" y="11642"/>
                </a:lnTo>
                <a:cubicBezTo>
                  <a:pt x="5273" y="8118"/>
                  <a:pt x="8128" y="5264"/>
                  <a:pt x="11652" y="5264"/>
                </a:cubicBezTo>
                <a:cubicBezTo>
                  <a:pt x="15176" y="5264"/>
                  <a:pt x="18030" y="8127"/>
                  <a:pt x="18030" y="11642"/>
                </a:cubicBezTo>
                <a:lnTo>
                  <a:pt x="23312" y="11642"/>
                </a:lnTo>
                <a:cubicBezTo>
                  <a:pt x="23312" y="5228"/>
                  <a:pt x="18084" y="0"/>
                  <a:pt x="116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p23"/>
          <p:cNvSpPr txBox="1"/>
          <p:nvPr>
            <p:ph type="title"/>
          </p:nvPr>
        </p:nvSpPr>
        <p:spPr>
          <a:xfrm>
            <a:off x="713225" y="445025"/>
            <a:ext cx="7717500" cy="67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620" name="Google Shape;620;p23"/>
          <p:cNvSpPr txBox="1"/>
          <p:nvPr>
            <p:ph idx="1" type="subTitle"/>
          </p:nvPr>
        </p:nvSpPr>
        <p:spPr>
          <a:xfrm>
            <a:off x="2424850" y="2310200"/>
            <a:ext cx="19377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21" name="Google Shape;621;p23"/>
          <p:cNvSpPr txBox="1"/>
          <p:nvPr>
            <p:ph idx="2" type="subTitle"/>
          </p:nvPr>
        </p:nvSpPr>
        <p:spPr>
          <a:xfrm>
            <a:off x="4693457" y="2310200"/>
            <a:ext cx="19377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22" name="Google Shape;622;p23"/>
          <p:cNvSpPr txBox="1"/>
          <p:nvPr>
            <p:ph idx="3" type="subTitle"/>
          </p:nvPr>
        </p:nvSpPr>
        <p:spPr>
          <a:xfrm>
            <a:off x="2424850" y="4119900"/>
            <a:ext cx="19377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23" name="Google Shape;623;p23"/>
          <p:cNvSpPr txBox="1"/>
          <p:nvPr>
            <p:ph idx="4" type="subTitle"/>
          </p:nvPr>
        </p:nvSpPr>
        <p:spPr>
          <a:xfrm>
            <a:off x="4693457" y="4119900"/>
            <a:ext cx="19377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24" name="Google Shape;624;p23"/>
          <p:cNvSpPr txBox="1"/>
          <p:nvPr>
            <p:ph idx="5" type="subTitle"/>
          </p:nvPr>
        </p:nvSpPr>
        <p:spPr>
          <a:xfrm>
            <a:off x="2424850" y="1824325"/>
            <a:ext cx="1937700" cy="55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4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625" name="Google Shape;625;p23"/>
          <p:cNvSpPr txBox="1"/>
          <p:nvPr>
            <p:ph idx="6" type="subTitle"/>
          </p:nvPr>
        </p:nvSpPr>
        <p:spPr>
          <a:xfrm>
            <a:off x="2424850" y="3634100"/>
            <a:ext cx="1937700" cy="55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4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626" name="Google Shape;626;p23"/>
          <p:cNvSpPr txBox="1"/>
          <p:nvPr>
            <p:ph idx="7" type="subTitle"/>
          </p:nvPr>
        </p:nvSpPr>
        <p:spPr>
          <a:xfrm>
            <a:off x="4693454" y="1824325"/>
            <a:ext cx="1937700" cy="55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4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627" name="Google Shape;627;p23"/>
          <p:cNvSpPr txBox="1"/>
          <p:nvPr>
            <p:ph idx="8" type="subTitle"/>
          </p:nvPr>
        </p:nvSpPr>
        <p:spPr>
          <a:xfrm>
            <a:off x="4693454" y="3634100"/>
            <a:ext cx="1937700" cy="55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4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7"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24"/>
          <p:cNvSpPr/>
          <p:nvPr/>
        </p:nvSpPr>
        <p:spPr>
          <a:xfrm rot="10800000">
            <a:off x="-43750" y="4832050"/>
            <a:ext cx="9187741" cy="651811"/>
          </a:xfrm>
          <a:custGeom>
            <a:rect b="b" l="l" r="r" t="t"/>
            <a:pathLst>
              <a:path extrusionOk="0" h="20350" w="286848">
                <a:moveTo>
                  <a:pt x="0" y="1"/>
                </a:moveTo>
                <a:lnTo>
                  <a:pt x="0" y="8993"/>
                </a:lnTo>
                <a:lnTo>
                  <a:pt x="67640" y="8993"/>
                </a:lnTo>
                <a:lnTo>
                  <a:pt x="67640" y="20349"/>
                </a:lnTo>
                <a:lnTo>
                  <a:pt x="286847" y="20349"/>
                </a:lnTo>
                <a:lnTo>
                  <a:pt x="28684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0" name="Google Shape;630;p24"/>
          <p:cNvGrpSpPr/>
          <p:nvPr/>
        </p:nvGrpSpPr>
        <p:grpSpPr>
          <a:xfrm>
            <a:off x="-2010334" y="-41400"/>
            <a:ext cx="10931538" cy="651900"/>
            <a:chOff x="-1315460" y="-92875"/>
            <a:chExt cx="9439200" cy="651900"/>
          </a:xfrm>
        </p:grpSpPr>
        <p:sp>
          <p:nvSpPr>
            <p:cNvPr id="631" name="Google Shape;631;p24"/>
            <p:cNvSpPr/>
            <p:nvPr/>
          </p:nvSpPr>
          <p:spPr>
            <a:xfrm>
              <a:off x="-1315460" y="-92875"/>
              <a:ext cx="2700300" cy="651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24"/>
            <p:cNvSpPr/>
            <p:nvPr/>
          </p:nvSpPr>
          <p:spPr>
            <a:xfrm>
              <a:off x="-1315460" y="-92875"/>
              <a:ext cx="9439200" cy="233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33" name="Google Shape;633;p24"/>
          <p:cNvGrpSpPr/>
          <p:nvPr/>
        </p:nvGrpSpPr>
        <p:grpSpPr>
          <a:xfrm rot="-5400000">
            <a:off x="78663" y="1955775"/>
            <a:ext cx="1168925" cy="284175"/>
            <a:chOff x="6017825" y="3809000"/>
            <a:chExt cx="1168925" cy="284175"/>
          </a:xfrm>
        </p:grpSpPr>
        <p:sp>
          <p:nvSpPr>
            <p:cNvPr id="634" name="Google Shape;634;p24"/>
            <p:cNvSpPr/>
            <p:nvPr/>
          </p:nvSpPr>
          <p:spPr>
            <a:xfrm>
              <a:off x="6017825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32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p24"/>
            <p:cNvSpPr/>
            <p:nvPr/>
          </p:nvSpPr>
          <p:spPr>
            <a:xfrm>
              <a:off x="6247100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32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" name="Google Shape;636;p24"/>
            <p:cNvSpPr/>
            <p:nvPr/>
          </p:nvSpPr>
          <p:spPr>
            <a:xfrm>
              <a:off x="64761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24"/>
            <p:cNvSpPr/>
            <p:nvPr/>
          </p:nvSpPr>
          <p:spPr>
            <a:xfrm>
              <a:off x="6705425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32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24"/>
            <p:cNvSpPr/>
            <p:nvPr/>
          </p:nvSpPr>
          <p:spPr>
            <a:xfrm>
              <a:off x="69342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p24"/>
            <p:cNvSpPr/>
            <p:nvPr/>
          </p:nvSpPr>
          <p:spPr>
            <a:xfrm>
              <a:off x="716330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32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24"/>
            <p:cNvSpPr/>
            <p:nvPr/>
          </p:nvSpPr>
          <p:spPr>
            <a:xfrm>
              <a:off x="6017825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23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24"/>
            <p:cNvSpPr/>
            <p:nvPr/>
          </p:nvSpPr>
          <p:spPr>
            <a:xfrm>
              <a:off x="6247100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23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24"/>
            <p:cNvSpPr/>
            <p:nvPr/>
          </p:nvSpPr>
          <p:spPr>
            <a:xfrm>
              <a:off x="64761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24"/>
            <p:cNvSpPr/>
            <p:nvPr/>
          </p:nvSpPr>
          <p:spPr>
            <a:xfrm>
              <a:off x="6705425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23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24"/>
            <p:cNvSpPr/>
            <p:nvPr/>
          </p:nvSpPr>
          <p:spPr>
            <a:xfrm>
              <a:off x="69342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" name="Google Shape;645;p24"/>
            <p:cNvSpPr/>
            <p:nvPr/>
          </p:nvSpPr>
          <p:spPr>
            <a:xfrm>
              <a:off x="716330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23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24"/>
            <p:cNvSpPr/>
            <p:nvPr/>
          </p:nvSpPr>
          <p:spPr>
            <a:xfrm>
              <a:off x="6017825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4" y="937"/>
                  </a:cubicBezTo>
                  <a:cubicBezTo>
                    <a:pt x="723" y="937"/>
                    <a:pt x="938" y="723"/>
                    <a:pt x="938" y="473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p24"/>
            <p:cNvSpPr/>
            <p:nvPr/>
          </p:nvSpPr>
          <p:spPr>
            <a:xfrm>
              <a:off x="6247100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3"/>
                  </a:cubicBezTo>
                  <a:cubicBezTo>
                    <a:pt x="1" y="723"/>
                    <a:pt x="206" y="937"/>
                    <a:pt x="465" y="937"/>
                  </a:cubicBezTo>
                  <a:cubicBezTo>
                    <a:pt x="723" y="937"/>
                    <a:pt x="929" y="723"/>
                    <a:pt x="929" y="473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24"/>
            <p:cNvSpPr/>
            <p:nvPr/>
          </p:nvSpPr>
          <p:spPr>
            <a:xfrm>
              <a:off x="64761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3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24"/>
            <p:cNvSpPr/>
            <p:nvPr/>
          </p:nvSpPr>
          <p:spPr>
            <a:xfrm>
              <a:off x="6705425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197" y="937"/>
                    <a:pt x="464" y="937"/>
                  </a:cubicBezTo>
                  <a:cubicBezTo>
                    <a:pt x="723" y="937"/>
                    <a:pt x="928" y="723"/>
                    <a:pt x="928" y="473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24"/>
            <p:cNvSpPr/>
            <p:nvPr/>
          </p:nvSpPr>
          <p:spPr>
            <a:xfrm>
              <a:off x="69342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215" y="937"/>
                    <a:pt x="464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" name="Google Shape;651;p24"/>
            <p:cNvSpPr/>
            <p:nvPr/>
          </p:nvSpPr>
          <p:spPr>
            <a:xfrm>
              <a:off x="716330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3"/>
                  </a:cubicBezTo>
                  <a:cubicBezTo>
                    <a:pt x="0" y="723"/>
                    <a:pt x="214" y="937"/>
                    <a:pt x="473" y="937"/>
                  </a:cubicBezTo>
                  <a:cubicBezTo>
                    <a:pt x="732" y="937"/>
                    <a:pt x="937" y="723"/>
                    <a:pt x="937" y="473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52" name="Google Shape;652;p24"/>
          <p:cNvSpPr/>
          <p:nvPr/>
        </p:nvSpPr>
        <p:spPr>
          <a:xfrm rot="-5400000">
            <a:off x="276275" y="4211750"/>
            <a:ext cx="582800" cy="291075"/>
          </a:xfrm>
          <a:custGeom>
            <a:rect b="b" l="l" r="r" t="t"/>
            <a:pathLst>
              <a:path extrusionOk="0" h="11643" w="23312">
                <a:moveTo>
                  <a:pt x="11670" y="0"/>
                </a:moveTo>
                <a:cubicBezTo>
                  <a:pt x="5247" y="0"/>
                  <a:pt x="10" y="5219"/>
                  <a:pt x="1" y="11642"/>
                </a:cubicBezTo>
                <a:lnTo>
                  <a:pt x="5273" y="11642"/>
                </a:lnTo>
                <a:cubicBezTo>
                  <a:pt x="5273" y="8118"/>
                  <a:pt x="8128" y="5264"/>
                  <a:pt x="11652" y="5264"/>
                </a:cubicBezTo>
                <a:cubicBezTo>
                  <a:pt x="15176" y="5264"/>
                  <a:pt x="18030" y="8127"/>
                  <a:pt x="18030" y="11642"/>
                </a:cubicBezTo>
                <a:lnTo>
                  <a:pt x="23312" y="11642"/>
                </a:lnTo>
                <a:cubicBezTo>
                  <a:pt x="23312" y="5228"/>
                  <a:pt x="18084" y="0"/>
                  <a:pt x="116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53" name="Google Shape;653;p24"/>
          <p:cNvGrpSpPr/>
          <p:nvPr/>
        </p:nvGrpSpPr>
        <p:grpSpPr>
          <a:xfrm rot="-5400000">
            <a:off x="8417438" y="4351300"/>
            <a:ext cx="1168925" cy="284175"/>
            <a:chOff x="6017825" y="3809000"/>
            <a:chExt cx="1168925" cy="284175"/>
          </a:xfrm>
        </p:grpSpPr>
        <p:sp>
          <p:nvSpPr>
            <p:cNvPr id="654" name="Google Shape;654;p24"/>
            <p:cNvSpPr/>
            <p:nvPr/>
          </p:nvSpPr>
          <p:spPr>
            <a:xfrm>
              <a:off x="6017825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32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" name="Google Shape;655;p24"/>
            <p:cNvSpPr/>
            <p:nvPr/>
          </p:nvSpPr>
          <p:spPr>
            <a:xfrm>
              <a:off x="6247100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32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24"/>
            <p:cNvSpPr/>
            <p:nvPr/>
          </p:nvSpPr>
          <p:spPr>
            <a:xfrm>
              <a:off x="64761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7" name="Google Shape;657;p24"/>
            <p:cNvSpPr/>
            <p:nvPr/>
          </p:nvSpPr>
          <p:spPr>
            <a:xfrm>
              <a:off x="6705425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32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p24"/>
            <p:cNvSpPr/>
            <p:nvPr/>
          </p:nvSpPr>
          <p:spPr>
            <a:xfrm>
              <a:off x="69342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" name="Google Shape;659;p24"/>
            <p:cNvSpPr/>
            <p:nvPr/>
          </p:nvSpPr>
          <p:spPr>
            <a:xfrm>
              <a:off x="716330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32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0" name="Google Shape;660;p24"/>
            <p:cNvSpPr/>
            <p:nvPr/>
          </p:nvSpPr>
          <p:spPr>
            <a:xfrm>
              <a:off x="6017825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23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" name="Google Shape;661;p24"/>
            <p:cNvSpPr/>
            <p:nvPr/>
          </p:nvSpPr>
          <p:spPr>
            <a:xfrm>
              <a:off x="6247100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23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24"/>
            <p:cNvSpPr/>
            <p:nvPr/>
          </p:nvSpPr>
          <p:spPr>
            <a:xfrm>
              <a:off x="64761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" name="Google Shape;663;p24"/>
            <p:cNvSpPr/>
            <p:nvPr/>
          </p:nvSpPr>
          <p:spPr>
            <a:xfrm>
              <a:off x="6705425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23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4" name="Google Shape;664;p24"/>
            <p:cNvSpPr/>
            <p:nvPr/>
          </p:nvSpPr>
          <p:spPr>
            <a:xfrm>
              <a:off x="69342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" name="Google Shape;665;p24"/>
            <p:cNvSpPr/>
            <p:nvPr/>
          </p:nvSpPr>
          <p:spPr>
            <a:xfrm>
              <a:off x="716330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23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" name="Google Shape;666;p24"/>
            <p:cNvSpPr/>
            <p:nvPr/>
          </p:nvSpPr>
          <p:spPr>
            <a:xfrm>
              <a:off x="6017825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4" y="937"/>
                  </a:cubicBezTo>
                  <a:cubicBezTo>
                    <a:pt x="723" y="937"/>
                    <a:pt x="938" y="723"/>
                    <a:pt x="938" y="473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" name="Google Shape;667;p24"/>
            <p:cNvSpPr/>
            <p:nvPr/>
          </p:nvSpPr>
          <p:spPr>
            <a:xfrm>
              <a:off x="6247100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3"/>
                  </a:cubicBezTo>
                  <a:cubicBezTo>
                    <a:pt x="1" y="723"/>
                    <a:pt x="206" y="937"/>
                    <a:pt x="465" y="937"/>
                  </a:cubicBezTo>
                  <a:cubicBezTo>
                    <a:pt x="723" y="937"/>
                    <a:pt x="929" y="723"/>
                    <a:pt x="929" y="473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p24"/>
            <p:cNvSpPr/>
            <p:nvPr/>
          </p:nvSpPr>
          <p:spPr>
            <a:xfrm>
              <a:off x="64761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3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p24"/>
            <p:cNvSpPr/>
            <p:nvPr/>
          </p:nvSpPr>
          <p:spPr>
            <a:xfrm>
              <a:off x="6705425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197" y="937"/>
                    <a:pt x="464" y="937"/>
                  </a:cubicBezTo>
                  <a:cubicBezTo>
                    <a:pt x="723" y="937"/>
                    <a:pt x="928" y="723"/>
                    <a:pt x="928" y="473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" name="Google Shape;670;p24"/>
            <p:cNvSpPr/>
            <p:nvPr/>
          </p:nvSpPr>
          <p:spPr>
            <a:xfrm>
              <a:off x="69342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215" y="937"/>
                    <a:pt x="464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24"/>
            <p:cNvSpPr/>
            <p:nvPr/>
          </p:nvSpPr>
          <p:spPr>
            <a:xfrm>
              <a:off x="716330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3"/>
                  </a:cubicBezTo>
                  <a:cubicBezTo>
                    <a:pt x="0" y="723"/>
                    <a:pt x="214" y="937"/>
                    <a:pt x="473" y="937"/>
                  </a:cubicBezTo>
                  <a:cubicBezTo>
                    <a:pt x="732" y="937"/>
                    <a:pt x="937" y="723"/>
                    <a:pt x="937" y="473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72" name="Google Shape;672;p24"/>
          <p:cNvSpPr/>
          <p:nvPr/>
        </p:nvSpPr>
        <p:spPr>
          <a:xfrm rot="10800000">
            <a:off x="8458252" y="473569"/>
            <a:ext cx="582800" cy="291075"/>
          </a:xfrm>
          <a:custGeom>
            <a:rect b="b" l="l" r="r" t="t"/>
            <a:pathLst>
              <a:path extrusionOk="0" h="11643" w="23312">
                <a:moveTo>
                  <a:pt x="11670" y="0"/>
                </a:moveTo>
                <a:cubicBezTo>
                  <a:pt x="5247" y="0"/>
                  <a:pt x="10" y="5219"/>
                  <a:pt x="1" y="11642"/>
                </a:cubicBezTo>
                <a:lnTo>
                  <a:pt x="5273" y="11642"/>
                </a:lnTo>
                <a:cubicBezTo>
                  <a:pt x="5273" y="8118"/>
                  <a:pt x="8128" y="5264"/>
                  <a:pt x="11652" y="5264"/>
                </a:cubicBezTo>
                <a:cubicBezTo>
                  <a:pt x="15176" y="5264"/>
                  <a:pt x="18030" y="8127"/>
                  <a:pt x="18030" y="11642"/>
                </a:cubicBezTo>
                <a:lnTo>
                  <a:pt x="23312" y="11642"/>
                </a:lnTo>
                <a:cubicBezTo>
                  <a:pt x="23312" y="5228"/>
                  <a:pt x="18084" y="0"/>
                  <a:pt x="116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3" name="Google Shape;673;p24"/>
          <p:cNvSpPr txBox="1"/>
          <p:nvPr>
            <p:ph type="title"/>
          </p:nvPr>
        </p:nvSpPr>
        <p:spPr>
          <a:xfrm>
            <a:off x="720000" y="445025"/>
            <a:ext cx="7704000" cy="5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674" name="Google Shape;674;p24"/>
          <p:cNvSpPr txBox="1"/>
          <p:nvPr>
            <p:ph idx="1" type="subTitle"/>
          </p:nvPr>
        </p:nvSpPr>
        <p:spPr>
          <a:xfrm>
            <a:off x="1109155" y="2310200"/>
            <a:ext cx="19860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75" name="Google Shape;675;p24"/>
          <p:cNvSpPr txBox="1"/>
          <p:nvPr>
            <p:ph idx="2" type="subTitle"/>
          </p:nvPr>
        </p:nvSpPr>
        <p:spPr>
          <a:xfrm>
            <a:off x="3579000" y="2310200"/>
            <a:ext cx="19860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76" name="Google Shape;676;p24"/>
          <p:cNvSpPr txBox="1"/>
          <p:nvPr>
            <p:ph idx="3" type="subTitle"/>
          </p:nvPr>
        </p:nvSpPr>
        <p:spPr>
          <a:xfrm>
            <a:off x="1109155" y="4143775"/>
            <a:ext cx="19860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77" name="Google Shape;677;p24"/>
          <p:cNvSpPr txBox="1"/>
          <p:nvPr>
            <p:ph idx="4" type="subTitle"/>
          </p:nvPr>
        </p:nvSpPr>
        <p:spPr>
          <a:xfrm>
            <a:off x="3579000" y="4143775"/>
            <a:ext cx="19860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78" name="Google Shape;678;p24"/>
          <p:cNvSpPr txBox="1"/>
          <p:nvPr>
            <p:ph idx="5" type="subTitle"/>
          </p:nvPr>
        </p:nvSpPr>
        <p:spPr>
          <a:xfrm>
            <a:off x="6048845" y="2310200"/>
            <a:ext cx="19860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79" name="Google Shape;679;p24"/>
          <p:cNvSpPr txBox="1"/>
          <p:nvPr>
            <p:ph idx="6" type="subTitle"/>
          </p:nvPr>
        </p:nvSpPr>
        <p:spPr>
          <a:xfrm>
            <a:off x="6048845" y="4143775"/>
            <a:ext cx="19860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80" name="Google Shape;680;p24"/>
          <p:cNvSpPr txBox="1"/>
          <p:nvPr>
            <p:ph idx="7" type="subTitle"/>
          </p:nvPr>
        </p:nvSpPr>
        <p:spPr>
          <a:xfrm>
            <a:off x="1113055" y="1824313"/>
            <a:ext cx="1978200" cy="55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4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681" name="Google Shape;681;p24"/>
          <p:cNvSpPr txBox="1"/>
          <p:nvPr>
            <p:ph idx="8" type="subTitle"/>
          </p:nvPr>
        </p:nvSpPr>
        <p:spPr>
          <a:xfrm>
            <a:off x="3582900" y="1824313"/>
            <a:ext cx="1978200" cy="55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4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682" name="Google Shape;682;p24"/>
          <p:cNvSpPr txBox="1"/>
          <p:nvPr>
            <p:ph idx="9" type="subTitle"/>
          </p:nvPr>
        </p:nvSpPr>
        <p:spPr>
          <a:xfrm>
            <a:off x="6052745" y="1824313"/>
            <a:ext cx="1978200" cy="55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4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683" name="Google Shape;683;p24"/>
          <p:cNvSpPr txBox="1"/>
          <p:nvPr>
            <p:ph idx="13" type="subTitle"/>
          </p:nvPr>
        </p:nvSpPr>
        <p:spPr>
          <a:xfrm>
            <a:off x="1113055" y="3651975"/>
            <a:ext cx="1978200" cy="55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4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684" name="Google Shape;684;p24"/>
          <p:cNvSpPr txBox="1"/>
          <p:nvPr>
            <p:ph idx="14" type="subTitle"/>
          </p:nvPr>
        </p:nvSpPr>
        <p:spPr>
          <a:xfrm>
            <a:off x="3582900" y="3651975"/>
            <a:ext cx="1978200" cy="55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4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685" name="Google Shape;685;p24"/>
          <p:cNvSpPr txBox="1"/>
          <p:nvPr>
            <p:ph idx="15" type="subTitle"/>
          </p:nvPr>
        </p:nvSpPr>
        <p:spPr>
          <a:xfrm>
            <a:off x="6052745" y="3651975"/>
            <a:ext cx="1978200" cy="55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4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8"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25"/>
          <p:cNvSpPr/>
          <p:nvPr/>
        </p:nvSpPr>
        <p:spPr>
          <a:xfrm flipH="1">
            <a:off x="-165474" y="4634296"/>
            <a:ext cx="9309124" cy="1168946"/>
          </a:xfrm>
          <a:custGeom>
            <a:rect b="b" l="l" r="r" t="t"/>
            <a:pathLst>
              <a:path extrusionOk="0" h="37879" w="285359">
                <a:moveTo>
                  <a:pt x="1" y="0"/>
                </a:moveTo>
                <a:lnTo>
                  <a:pt x="1" y="37879"/>
                </a:lnTo>
                <a:lnTo>
                  <a:pt x="285358" y="37879"/>
                </a:lnTo>
                <a:lnTo>
                  <a:pt x="285358" y="9448"/>
                </a:lnTo>
                <a:lnTo>
                  <a:pt x="218076" y="9448"/>
                </a:lnTo>
                <a:lnTo>
                  <a:pt x="21807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8" name="Google Shape;688;p25"/>
          <p:cNvSpPr/>
          <p:nvPr/>
        </p:nvSpPr>
        <p:spPr>
          <a:xfrm flipH="1">
            <a:off x="-71685" y="-273450"/>
            <a:ext cx="10034660" cy="911934"/>
          </a:xfrm>
          <a:custGeom>
            <a:rect b="b" l="l" r="r" t="t"/>
            <a:pathLst>
              <a:path extrusionOk="0" h="20350" w="286848">
                <a:moveTo>
                  <a:pt x="0" y="1"/>
                </a:moveTo>
                <a:lnTo>
                  <a:pt x="0" y="8993"/>
                </a:lnTo>
                <a:lnTo>
                  <a:pt x="67640" y="8993"/>
                </a:lnTo>
                <a:lnTo>
                  <a:pt x="67640" y="20349"/>
                </a:lnTo>
                <a:lnTo>
                  <a:pt x="286847" y="20349"/>
                </a:lnTo>
                <a:lnTo>
                  <a:pt x="286847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9" name="Google Shape;689;p25"/>
          <p:cNvSpPr/>
          <p:nvPr/>
        </p:nvSpPr>
        <p:spPr>
          <a:xfrm rot="10800000">
            <a:off x="7842350" y="791988"/>
            <a:ext cx="582800" cy="291075"/>
          </a:xfrm>
          <a:custGeom>
            <a:rect b="b" l="l" r="r" t="t"/>
            <a:pathLst>
              <a:path extrusionOk="0" h="11643" w="23312">
                <a:moveTo>
                  <a:pt x="11670" y="0"/>
                </a:moveTo>
                <a:cubicBezTo>
                  <a:pt x="5247" y="0"/>
                  <a:pt x="10" y="5219"/>
                  <a:pt x="1" y="11642"/>
                </a:cubicBezTo>
                <a:lnTo>
                  <a:pt x="5273" y="11642"/>
                </a:lnTo>
                <a:cubicBezTo>
                  <a:pt x="5273" y="8118"/>
                  <a:pt x="8128" y="5264"/>
                  <a:pt x="11652" y="5264"/>
                </a:cubicBezTo>
                <a:cubicBezTo>
                  <a:pt x="15176" y="5264"/>
                  <a:pt x="18030" y="8127"/>
                  <a:pt x="18030" y="11642"/>
                </a:cubicBezTo>
                <a:lnTo>
                  <a:pt x="23312" y="11642"/>
                </a:lnTo>
                <a:cubicBezTo>
                  <a:pt x="23312" y="5228"/>
                  <a:pt x="18084" y="0"/>
                  <a:pt x="116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90" name="Google Shape;690;p25"/>
          <p:cNvGrpSpPr/>
          <p:nvPr/>
        </p:nvGrpSpPr>
        <p:grpSpPr>
          <a:xfrm rot="5400000">
            <a:off x="432625" y="2287863"/>
            <a:ext cx="1168925" cy="284175"/>
            <a:chOff x="6017825" y="3809000"/>
            <a:chExt cx="1168925" cy="284175"/>
          </a:xfrm>
        </p:grpSpPr>
        <p:sp>
          <p:nvSpPr>
            <p:cNvPr id="691" name="Google Shape;691;p25"/>
            <p:cNvSpPr/>
            <p:nvPr/>
          </p:nvSpPr>
          <p:spPr>
            <a:xfrm>
              <a:off x="6017825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32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25"/>
            <p:cNvSpPr/>
            <p:nvPr/>
          </p:nvSpPr>
          <p:spPr>
            <a:xfrm>
              <a:off x="6247100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32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p25"/>
            <p:cNvSpPr/>
            <p:nvPr/>
          </p:nvSpPr>
          <p:spPr>
            <a:xfrm>
              <a:off x="64761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" name="Google Shape;694;p25"/>
            <p:cNvSpPr/>
            <p:nvPr/>
          </p:nvSpPr>
          <p:spPr>
            <a:xfrm>
              <a:off x="6705425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32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" name="Google Shape;695;p25"/>
            <p:cNvSpPr/>
            <p:nvPr/>
          </p:nvSpPr>
          <p:spPr>
            <a:xfrm>
              <a:off x="69342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" name="Google Shape;696;p25"/>
            <p:cNvSpPr/>
            <p:nvPr/>
          </p:nvSpPr>
          <p:spPr>
            <a:xfrm>
              <a:off x="716330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32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" name="Google Shape;697;p25"/>
            <p:cNvSpPr/>
            <p:nvPr/>
          </p:nvSpPr>
          <p:spPr>
            <a:xfrm>
              <a:off x="6017825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23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25"/>
            <p:cNvSpPr/>
            <p:nvPr/>
          </p:nvSpPr>
          <p:spPr>
            <a:xfrm>
              <a:off x="6247100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23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25"/>
            <p:cNvSpPr/>
            <p:nvPr/>
          </p:nvSpPr>
          <p:spPr>
            <a:xfrm>
              <a:off x="64761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p25"/>
            <p:cNvSpPr/>
            <p:nvPr/>
          </p:nvSpPr>
          <p:spPr>
            <a:xfrm>
              <a:off x="6705425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23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p25"/>
            <p:cNvSpPr/>
            <p:nvPr/>
          </p:nvSpPr>
          <p:spPr>
            <a:xfrm>
              <a:off x="69342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25"/>
            <p:cNvSpPr/>
            <p:nvPr/>
          </p:nvSpPr>
          <p:spPr>
            <a:xfrm>
              <a:off x="716330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23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25"/>
            <p:cNvSpPr/>
            <p:nvPr/>
          </p:nvSpPr>
          <p:spPr>
            <a:xfrm>
              <a:off x="6017825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4" y="937"/>
                  </a:cubicBezTo>
                  <a:cubicBezTo>
                    <a:pt x="723" y="937"/>
                    <a:pt x="938" y="723"/>
                    <a:pt x="938" y="473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p25"/>
            <p:cNvSpPr/>
            <p:nvPr/>
          </p:nvSpPr>
          <p:spPr>
            <a:xfrm>
              <a:off x="6247100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3"/>
                  </a:cubicBezTo>
                  <a:cubicBezTo>
                    <a:pt x="1" y="723"/>
                    <a:pt x="206" y="937"/>
                    <a:pt x="465" y="937"/>
                  </a:cubicBezTo>
                  <a:cubicBezTo>
                    <a:pt x="723" y="937"/>
                    <a:pt x="929" y="723"/>
                    <a:pt x="929" y="473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25"/>
            <p:cNvSpPr/>
            <p:nvPr/>
          </p:nvSpPr>
          <p:spPr>
            <a:xfrm>
              <a:off x="64761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3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p25"/>
            <p:cNvSpPr/>
            <p:nvPr/>
          </p:nvSpPr>
          <p:spPr>
            <a:xfrm>
              <a:off x="6705425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197" y="937"/>
                    <a:pt x="464" y="937"/>
                  </a:cubicBezTo>
                  <a:cubicBezTo>
                    <a:pt x="723" y="937"/>
                    <a:pt x="928" y="723"/>
                    <a:pt x="928" y="473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p25"/>
            <p:cNvSpPr/>
            <p:nvPr/>
          </p:nvSpPr>
          <p:spPr>
            <a:xfrm>
              <a:off x="69342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215" y="937"/>
                    <a:pt x="464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25"/>
            <p:cNvSpPr/>
            <p:nvPr/>
          </p:nvSpPr>
          <p:spPr>
            <a:xfrm>
              <a:off x="716330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3"/>
                  </a:cubicBezTo>
                  <a:cubicBezTo>
                    <a:pt x="0" y="723"/>
                    <a:pt x="214" y="937"/>
                    <a:pt x="473" y="937"/>
                  </a:cubicBezTo>
                  <a:cubicBezTo>
                    <a:pt x="732" y="937"/>
                    <a:pt x="937" y="723"/>
                    <a:pt x="937" y="473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09" name="Google Shape;709;p25"/>
          <p:cNvSpPr/>
          <p:nvPr/>
        </p:nvSpPr>
        <p:spPr>
          <a:xfrm>
            <a:off x="438380" y="3420826"/>
            <a:ext cx="1157439" cy="1074657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0" name="Google Shape;710;p25"/>
          <p:cNvSpPr/>
          <p:nvPr/>
        </p:nvSpPr>
        <p:spPr>
          <a:xfrm rot="10800000">
            <a:off x="7842338" y="3532888"/>
            <a:ext cx="582800" cy="291075"/>
          </a:xfrm>
          <a:custGeom>
            <a:rect b="b" l="l" r="r" t="t"/>
            <a:pathLst>
              <a:path extrusionOk="0" h="11643" w="23312">
                <a:moveTo>
                  <a:pt x="11670" y="0"/>
                </a:moveTo>
                <a:cubicBezTo>
                  <a:pt x="5247" y="0"/>
                  <a:pt x="10" y="5219"/>
                  <a:pt x="1" y="11642"/>
                </a:cubicBezTo>
                <a:lnTo>
                  <a:pt x="5273" y="11642"/>
                </a:lnTo>
                <a:cubicBezTo>
                  <a:pt x="5273" y="8118"/>
                  <a:pt x="8128" y="5264"/>
                  <a:pt x="11652" y="5264"/>
                </a:cubicBezTo>
                <a:cubicBezTo>
                  <a:pt x="15176" y="5264"/>
                  <a:pt x="18030" y="8127"/>
                  <a:pt x="18030" y="11642"/>
                </a:cubicBezTo>
                <a:lnTo>
                  <a:pt x="23312" y="11642"/>
                </a:lnTo>
                <a:cubicBezTo>
                  <a:pt x="23312" y="5228"/>
                  <a:pt x="18084" y="0"/>
                  <a:pt x="116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1" name="Google Shape;711;p25"/>
          <p:cNvSpPr txBox="1"/>
          <p:nvPr>
            <p:ph hasCustomPrompt="1" type="title"/>
          </p:nvPr>
        </p:nvSpPr>
        <p:spPr>
          <a:xfrm>
            <a:off x="2223600" y="670225"/>
            <a:ext cx="4696800" cy="768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2" name="Google Shape;712;p25"/>
          <p:cNvSpPr txBox="1"/>
          <p:nvPr>
            <p:ph idx="1" type="subTitle"/>
          </p:nvPr>
        </p:nvSpPr>
        <p:spPr>
          <a:xfrm>
            <a:off x="2223600" y="1275827"/>
            <a:ext cx="4696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713" name="Google Shape;713;p25"/>
          <p:cNvSpPr txBox="1"/>
          <p:nvPr>
            <p:ph hasCustomPrompt="1" idx="2" type="title"/>
          </p:nvPr>
        </p:nvSpPr>
        <p:spPr>
          <a:xfrm>
            <a:off x="2223600" y="1967931"/>
            <a:ext cx="4696800" cy="768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4" name="Google Shape;714;p25"/>
          <p:cNvSpPr txBox="1"/>
          <p:nvPr>
            <p:ph idx="3" type="subTitle"/>
          </p:nvPr>
        </p:nvSpPr>
        <p:spPr>
          <a:xfrm>
            <a:off x="2223600" y="2586246"/>
            <a:ext cx="4696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715" name="Google Shape;715;p25"/>
          <p:cNvSpPr txBox="1"/>
          <p:nvPr>
            <p:ph hasCustomPrompt="1" idx="4" type="title"/>
          </p:nvPr>
        </p:nvSpPr>
        <p:spPr>
          <a:xfrm>
            <a:off x="2223600" y="3265638"/>
            <a:ext cx="4696800" cy="768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6" name="Google Shape;716;p25"/>
          <p:cNvSpPr txBox="1"/>
          <p:nvPr>
            <p:ph idx="5" type="subTitle"/>
          </p:nvPr>
        </p:nvSpPr>
        <p:spPr>
          <a:xfrm>
            <a:off x="2223600" y="3896665"/>
            <a:ext cx="4696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CUSTOM_8_1"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26"/>
          <p:cNvSpPr/>
          <p:nvPr/>
        </p:nvSpPr>
        <p:spPr>
          <a:xfrm>
            <a:off x="-65950" y="-273450"/>
            <a:ext cx="10028923" cy="759615"/>
          </a:xfrm>
          <a:custGeom>
            <a:rect b="b" l="l" r="r" t="t"/>
            <a:pathLst>
              <a:path extrusionOk="0" h="20350" w="286848">
                <a:moveTo>
                  <a:pt x="0" y="1"/>
                </a:moveTo>
                <a:lnTo>
                  <a:pt x="0" y="8993"/>
                </a:lnTo>
                <a:lnTo>
                  <a:pt x="67640" y="8993"/>
                </a:lnTo>
                <a:lnTo>
                  <a:pt x="67640" y="20349"/>
                </a:lnTo>
                <a:lnTo>
                  <a:pt x="286847" y="20349"/>
                </a:lnTo>
                <a:lnTo>
                  <a:pt x="286847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9" name="Google Shape;719;p26"/>
          <p:cNvSpPr/>
          <p:nvPr/>
        </p:nvSpPr>
        <p:spPr>
          <a:xfrm>
            <a:off x="-165467" y="4527700"/>
            <a:ext cx="9309124" cy="1275575"/>
          </a:xfrm>
          <a:custGeom>
            <a:rect b="b" l="l" r="r" t="t"/>
            <a:pathLst>
              <a:path extrusionOk="0" h="37879" w="285359">
                <a:moveTo>
                  <a:pt x="1" y="0"/>
                </a:moveTo>
                <a:lnTo>
                  <a:pt x="1" y="37879"/>
                </a:lnTo>
                <a:lnTo>
                  <a:pt x="285358" y="37879"/>
                </a:lnTo>
                <a:lnTo>
                  <a:pt x="285358" y="9448"/>
                </a:lnTo>
                <a:lnTo>
                  <a:pt x="218076" y="9448"/>
                </a:lnTo>
                <a:lnTo>
                  <a:pt x="21807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20" name="Google Shape;720;p26"/>
          <p:cNvGrpSpPr/>
          <p:nvPr/>
        </p:nvGrpSpPr>
        <p:grpSpPr>
          <a:xfrm>
            <a:off x="7261838" y="4696625"/>
            <a:ext cx="1168925" cy="284175"/>
            <a:chOff x="6017825" y="3809000"/>
            <a:chExt cx="1168925" cy="284175"/>
          </a:xfrm>
        </p:grpSpPr>
        <p:sp>
          <p:nvSpPr>
            <p:cNvPr id="721" name="Google Shape;721;p26"/>
            <p:cNvSpPr/>
            <p:nvPr/>
          </p:nvSpPr>
          <p:spPr>
            <a:xfrm>
              <a:off x="6017825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32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" name="Google Shape;722;p26"/>
            <p:cNvSpPr/>
            <p:nvPr/>
          </p:nvSpPr>
          <p:spPr>
            <a:xfrm>
              <a:off x="6247100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32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" name="Google Shape;723;p26"/>
            <p:cNvSpPr/>
            <p:nvPr/>
          </p:nvSpPr>
          <p:spPr>
            <a:xfrm>
              <a:off x="64761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" name="Google Shape;724;p26"/>
            <p:cNvSpPr/>
            <p:nvPr/>
          </p:nvSpPr>
          <p:spPr>
            <a:xfrm>
              <a:off x="6705425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32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5" name="Google Shape;725;p26"/>
            <p:cNvSpPr/>
            <p:nvPr/>
          </p:nvSpPr>
          <p:spPr>
            <a:xfrm>
              <a:off x="69342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" name="Google Shape;726;p26"/>
            <p:cNvSpPr/>
            <p:nvPr/>
          </p:nvSpPr>
          <p:spPr>
            <a:xfrm>
              <a:off x="716330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32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" name="Google Shape;727;p26"/>
            <p:cNvSpPr/>
            <p:nvPr/>
          </p:nvSpPr>
          <p:spPr>
            <a:xfrm>
              <a:off x="6017825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23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8" name="Google Shape;728;p26"/>
            <p:cNvSpPr/>
            <p:nvPr/>
          </p:nvSpPr>
          <p:spPr>
            <a:xfrm>
              <a:off x="6247100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23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9" name="Google Shape;729;p26"/>
            <p:cNvSpPr/>
            <p:nvPr/>
          </p:nvSpPr>
          <p:spPr>
            <a:xfrm>
              <a:off x="64761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" name="Google Shape;730;p26"/>
            <p:cNvSpPr/>
            <p:nvPr/>
          </p:nvSpPr>
          <p:spPr>
            <a:xfrm>
              <a:off x="6705425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23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1" name="Google Shape;731;p26"/>
            <p:cNvSpPr/>
            <p:nvPr/>
          </p:nvSpPr>
          <p:spPr>
            <a:xfrm>
              <a:off x="69342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p26"/>
            <p:cNvSpPr/>
            <p:nvPr/>
          </p:nvSpPr>
          <p:spPr>
            <a:xfrm>
              <a:off x="716330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23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" name="Google Shape;733;p26"/>
            <p:cNvSpPr/>
            <p:nvPr/>
          </p:nvSpPr>
          <p:spPr>
            <a:xfrm>
              <a:off x="6017825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4" y="937"/>
                  </a:cubicBezTo>
                  <a:cubicBezTo>
                    <a:pt x="723" y="937"/>
                    <a:pt x="938" y="723"/>
                    <a:pt x="938" y="473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" name="Google Shape;734;p26"/>
            <p:cNvSpPr/>
            <p:nvPr/>
          </p:nvSpPr>
          <p:spPr>
            <a:xfrm>
              <a:off x="6247100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3"/>
                  </a:cubicBezTo>
                  <a:cubicBezTo>
                    <a:pt x="1" y="723"/>
                    <a:pt x="206" y="937"/>
                    <a:pt x="465" y="937"/>
                  </a:cubicBezTo>
                  <a:cubicBezTo>
                    <a:pt x="723" y="937"/>
                    <a:pt x="929" y="723"/>
                    <a:pt x="929" y="473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" name="Google Shape;735;p26"/>
            <p:cNvSpPr/>
            <p:nvPr/>
          </p:nvSpPr>
          <p:spPr>
            <a:xfrm>
              <a:off x="64761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3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" name="Google Shape;736;p26"/>
            <p:cNvSpPr/>
            <p:nvPr/>
          </p:nvSpPr>
          <p:spPr>
            <a:xfrm>
              <a:off x="6705425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197" y="937"/>
                    <a:pt x="464" y="937"/>
                  </a:cubicBezTo>
                  <a:cubicBezTo>
                    <a:pt x="723" y="937"/>
                    <a:pt x="928" y="723"/>
                    <a:pt x="928" y="473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" name="Google Shape;737;p26"/>
            <p:cNvSpPr/>
            <p:nvPr/>
          </p:nvSpPr>
          <p:spPr>
            <a:xfrm>
              <a:off x="69342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215" y="937"/>
                    <a:pt x="464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" name="Google Shape;738;p26"/>
            <p:cNvSpPr/>
            <p:nvPr/>
          </p:nvSpPr>
          <p:spPr>
            <a:xfrm>
              <a:off x="716330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3"/>
                  </a:cubicBezTo>
                  <a:cubicBezTo>
                    <a:pt x="0" y="723"/>
                    <a:pt x="214" y="937"/>
                    <a:pt x="473" y="937"/>
                  </a:cubicBezTo>
                  <a:cubicBezTo>
                    <a:pt x="732" y="937"/>
                    <a:pt x="937" y="723"/>
                    <a:pt x="937" y="473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39" name="Google Shape;739;p26"/>
          <p:cNvSpPr/>
          <p:nvPr/>
        </p:nvSpPr>
        <p:spPr>
          <a:xfrm>
            <a:off x="44450" y="4636150"/>
            <a:ext cx="582800" cy="291075"/>
          </a:xfrm>
          <a:custGeom>
            <a:rect b="b" l="l" r="r" t="t"/>
            <a:pathLst>
              <a:path extrusionOk="0" h="11643" w="23312">
                <a:moveTo>
                  <a:pt x="11670" y="0"/>
                </a:moveTo>
                <a:cubicBezTo>
                  <a:pt x="5247" y="0"/>
                  <a:pt x="10" y="5219"/>
                  <a:pt x="1" y="11642"/>
                </a:cubicBezTo>
                <a:lnTo>
                  <a:pt x="5273" y="11642"/>
                </a:lnTo>
                <a:cubicBezTo>
                  <a:pt x="5273" y="8118"/>
                  <a:pt x="8128" y="5264"/>
                  <a:pt x="11652" y="5264"/>
                </a:cubicBezTo>
                <a:cubicBezTo>
                  <a:pt x="15176" y="5264"/>
                  <a:pt x="18030" y="8127"/>
                  <a:pt x="18030" y="11642"/>
                </a:cubicBezTo>
                <a:lnTo>
                  <a:pt x="23312" y="11642"/>
                </a:lnTo>
                <a:cubicBezTo>
                  <a:pt x="23312" y="5228"/>
                  <a:pt x="18084" y="0"/>
                  <a:pt x="116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40" name="Google Shape;740;p26"/>
          <p:cNvGrpSpPr/>
          <p:nvPr/>
        </p:nvGrpSpPr>
        <p:grpSpPr>
          <a:xfrm rot="-5400000">
            <a:off x="-96212" y="892500"/>
            <a:ext cx="1168925" cy="284175"/>
            <a:chOff x="6017825" y="3809000"/>
            <a:chExt cx="1168925" cy="284175"/>
          </a:xfrm>
        </p:grpSpPr>
        <p:sp>
          <p:nvSpPr>
            <p:cNvPr id="741" name="Google Shape;741;p26"/>
            <p:cNvSpPr/>
            <p:nvPr/>
          </p:nvSpPr>
          <p:spPr>
            <a:xfrm>
              <a:off x="6017825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32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2" name="Google Shape;742;p26"/>
            <p:cNvSpPr/>
            <p:nvPr/>
          </p:nvSpPr>
          <p:spPr>
            <a:xfrm>
              <a:off x="6247100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32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" name="Google Shape;743;p26"/>
            <p:cNvSpPr/>
            <p:nvPr/>
          </p:nvSpPr>
          <p:spPr>
            <a:xfrm>
              <a:off x="64761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" name="Google Shape;744;p26"/>
            <p:cNvSpPr/>
            <p:nvPr/>
          </p:nvSpPr>
          <p:spPr>
            <a:xfrm>
              <a:off x="6705425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32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" name="Google Shape;745;p26"/>
            <p:cNvSpPr/>
            <p:nvPr/>
          </p:nvSpPr>
          <p:spPr>
            <a:xfrm>
              <a:off x="69342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6" name="Google Shape;746;p26"/>
            <p:cNvSpPr/>
            <p:nvPr/>
          </p:nvSpPr>
          <p:spPr>
            <a:xfrm>
              <a:off x="716330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32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" name="Google Shape;747;p26"/>
            <p:cNvSpPr/>
            <p:nvPr/>
          </p:nvSpPr>
          <p:spPr>
            <a:xfrm>
              <a:off x="6017825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23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" name="Google Shape;748;p26"/>
            <p:cNvSpPr/>
            <p:nvPr/>
          </p:nvSpPr>
          <p:spPr>
            <a:xfrm>
              <a:off x="6247100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23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" name="Google Shape;749;p26"/>
            <p:cNvSpPr/>
            <p:nvPr/>
          </p:nvSpPr>
          <p:spPr>
            <a:xfrm>
              <a:off x="64761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" name="Google Shape;750;p26"/>
            <p:cNvSpPr/>
            <p:nvPr/>
          </p:nvSpPr>
          <p:spPr>
            <a:xfrm>
              <a:off x="6705425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23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1" name="Google Shape;751;p26"/>
            <p:cNvSpPr/>
            <p:nvPr/>
          </p:nvSpPr>
          <p:spPr>
            <a:xfrm>
              <a:off x="69342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" name="Google Shape;752;p26"/>
            <p:cNvSpPr/>
            <p:nvPr/>
          </p:nvSpPr>
          <p:spPr>
            <a:xfrm>
              <a:off x="716330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23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3" name="Google Shape;753;p26"/>
            <p:cNvSpPr/>
            <p:nvPr/>
          </p:nvSpPr>
          <p:spPr>
            <a:xfrm>
              <a:off x="6017825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4" y="937"/>
                  </a:cubicBezTo>
                  <a:cubicBezTo>
                    <a:pt x="723" y="937"/>
                    <a:pt x="938" y="723"/>
                    <a:pt x="938" y="473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4" name="Google Shape;754;p26"/>
            <p:cNvSpPr/>
            <p:nvPr/>
          </p:nvSpPr>
          <p:spPr>
            <a:xfrm>
              <a:off x="6247100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3"/>
                  </a:cubicBezTo>
                  <a:cubicBezTo>
                    <a:pt x="1" y="723"/>
                    <a:pt x="206" y="937"/>
                    <a:pt x="465" y="937"/>
                  </a:cubicBezTo>
                  <a:cubicBezTo>
                    <a:pt x="723" y="937"/>
                    <a:pt x="929" y="723"/>
                    <a:pt x="929" y="473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5" name="Google Shape;755;p26"/>
            <p:cNvSpPr/>
            <p:nvPr/>
          </p:nvSpPr>
          <p:spPr>
            <a:xfrm>
              <a:off x="64761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3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6" name="Google Shape;756;p26"/>
            <p:cNvSpPr/>
            <p:nvPr/>
          </p:nvSpPr>
          <p:spPr>
            <a:xfrm>
              <a:off x="6705425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197" y="937"/>
                    <a:pt x="464" y="937"/>
                  </a:cubicBezTo>
                  <a:cubicBezTo>
                    <a:pt x="723" y="937"/>
                    <a:pt x="928" y="723"/>
                    <a:pt x="928" y="473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7" name="Google Shape;757;p26"/>
            <p:cNvSpPr/>
            <p:nvPr/>
          </p:nvSpPr>
          <p:spPr>
            <a:xfrm>
              <a:off x="69342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215" y="937"/>
                    <a:pt x="464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" name="Google Shape;758;p26"/>
            <p:cNvSpPr/>
            <p:nvPr/>
          </p:nvSpPr>
          <p:spPr>
            <a:xfrm>
              <a:off x="716330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3"/>
                  </a:cubicBezTo>
                  <a:cubicBezTo>
                    <a:pt x="0" y="723"/>
                    <a:pt x="214" y="937"/>
                    <a:pt x="473" y="937"/>
                  </a:cubicBezTo>
                  <a:cubicBezTo>
                    <a:pt x="732" y="937"/>
                    <a:pt x="937" y="723"/>
                    <a:pt x="937" y="473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59" name="Google Shape;759;p26"/>
          <p:cNvSpPr txBox="1"/>
          <p:nvPr>
            <p:ph hasCustomPrompt="1" type="title"/>
          </p:nvPr>
        </p:nvSpPr>
        <p:spPr>
          <a:xfrm>
            <a:off x="1325650" y="1962150"/>
            <a:ext cx="1398900" cy="406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3300">
                <a:latin typeface="Red Hat Text Light"/>
                <a:ea typeface="Red Hat Text Light"/>
                <a:cs typeface="Red Hat Text Light"/>
                <a:sym typeface="Red Hat Text Ligh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60" name="Google Shape;760;p26"/>
          <p:cNvSpPr txBox="1"/>
          <p:nvPr>
            <p:ph idx="1" type="subTitle"/>
          </p:nvPr>
        </p:nvSpPr>
        <p:spPr>
          <a:xfrm>
            <a:off x="938500" y="3449900"/>
            <a:ext cx="2173200" cy="75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761" name="Google Shape;761;p26"/>
          <p:cNvSpPr txBox="1"/>
          <p:nvPr>
            <p:ph idx="2" type="subTitle"/>
          </p:nvPr>
        </p:nvSpPr>
        <p:spPr>
          <a:xfrm>
            <a:off x="938500" y="2960625"/>
            <a:ext cx="2173200" cy="55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4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62" name="Google Shape;762;p26"/>
          <p:cNvSpPr txBox="1"/>
          <p:nvPr>
            <p:ph hasCustomPrompt="1" idx="3" type="title"/>
          </p:nvPr>
        </p:nvSpPr>
        <p:spPr>
          <a:xfrm>
            <a:off x="3873100" y="1962150"/>
            <a:ext cx="1397700" cy="406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3300">
                <a:latin typeface="Red Hat Text Light"/>
                <a:ea typeface="Red Hat Text Light"/>
                <a:cs typeface="Red Hat Text Light"/>
                <a:sym typeface="Red Hat Text Ligh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63" name="Google Shape;763;p26"/>
          <p:cNvSpPr txBox="1"/>
          <p:nvPr>
            <p:ph idx="4" type="subTitle"/>
          </p:nvPr>
        </p:nvSpPr>
        <p:spPr>
          <a:xfrm>
            <a:off x="3485400" y="3448250"/>
            <a:ext cx="2173200" cy="75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764" name="Google Shape;764;p26"/>
          <p:cNvSpPr txBox="1"/>
          <p:nvPr>
            <p:ph idx="5" type="subTitle"/>
          </p:nvPr>
        </p:nvSpPr>
        <p:spPr>
          <a:xfrm>
            <a:off x="3485400" y="2958975"/>
            <a:ext cx="2173200" cy="55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4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65" name="Google Shape;765;p26"/>
          <p:cNvSpPr txBox="1"/>
          <p:nvPr>
            <p:ph hasCustomPrompt="1" idx="6" type="title"/>
          </p:nvPr>
        </p:nvSpPr>
        <p:spPr>
          <a:xfrm>
            <a:off x="6417675" y="1962150"/>
            <a:ext cx="1397700" cy="406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3300">
                <a:latin typeface="Red Hat Text Light"/>
                <a:ea typeface="Red Hat Text Light"/>
                <a:cs typeface="Red Hat Text Light"/>
                <a:sym typeface="Red Hat Text Ligh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66" name="Google Shape;766;p26"/>
          <p:cNvSpPr txBox="1"/>
          <p:nvPr>
            <p:ph idx="7" type="subTitle"/>
          </p:nvPr>
        </p:nvSpPr>
        <p:spPr>
          <a:xfrm>
            <a:off x="6032300" y="3448250"/>
            <a:ext cx="2173200" cy="75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767" name="Google Shape;767;p26"/>
          <p:cNvSpPr txBox="1"/>
          <p:nvPr>
            <p:ph idx="8" type="subTitle"/>
          </p:nvPr>
        </p:nvSpPr>
        <p:spPr>
          <a:xfrm>
            <a:off x="6032300" y="2958975"/>
            <a:ext cx="2173200" cy="55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4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68" name="Google Shape;768;p26"/>
          <p:cNvSpPr txBox="1"/>
          <p:nvPr>
            <p:ph idx="9"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11"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27"/>
          <p:cNvSpPr/>
          <p:nvPr/>
        </p:nvSpPr>
        <p:spPr>
          <a:xfrm>
            <a:off x="-65950" y="-197250"/>
            <a:ext cx="10028923" cy="674094"/>
          </a:xfrm>
          <a:custGeom>
            <a:rect b="b" l="l" r="r" t="t"/>
            <a:pathLst>
              <a:path extrusionOk="0" h="20350" w="286848">
                <a:moveTo>
                  <a:pt x="0" y="1"/>
                </a:moveTo>
                <a:lnTo>
                  <a:pt x="0" y="8993"/>
                </a:lnTo>
                <a:lnTo>
                  <a:pt x="67640" y="8993"/>
                </a:lnTo>
                <a:lnTo>
                  <a:pt x="67640" y="20349"/>
                </a:lnTo>
                <a:lnTo>
                  <a:pt x="286847" y="20349"/>
                </a:lnTo>
                <a:lnTo>
                  <a:pt x="286847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1" name="Google Shape;771;p27"/>
          <p:cNvSpPr/>
          <p:nvPr/>
        </p:nvSpPr>
        <p:spPr>
          <a:xfrm>
            <a:off x="-165467" y="4756300"/>
            <a:ext cx="9309124" cy="1275575"/>
          </a:xfrm>
          <a:custGeom>
            <a:rect b="b" l="l" r="r" t="t"/>
            <a:pathLst>
              <a:path extrusionOk="0" h="37879" w="285359">
                <a:moveTo>
                  <a:pt x="1" y="0"/>
                </a:moveTo>
                <a:lnTo>
                  <a:pt x="1" y="37879"/>
                </a:lnTo>
                <a:lnTo>
                  <a:pt x="285358" y="37879"/>
                </a:lnTo>
                <a:lnTo>
                  <a:pt x="285358" y="9448"/>
                </a:lnTo>
                <a:lnTo>
                  <a:pt x="218076" y="9448"/>
                </a:lnTo>
                <a:lnTo>
                  <a:pt x="2180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72" name="Google Shape;772;p27"/>
          <p:cNvGrpSpPr/>
          <p:nvPr/>
        </p:nvGrpSpPr>
        <p:grpSpPr>
          <a:xfrm>
            <a:off x="7512100" y="128563"/>
            <a:ext cx="1168925" cy="284175"/>
            <a:chOff x="6017825" y="3809000"/>
            <a:chExt cx="1168925" cy="284175"/>
          </a:xfrm>
        </p:grpSpPr>
        <p:sp>
          <p:nvSpPr>
            <p:cNvPr id="773" name="Google Shape;773;p27"/>
            <p:cNvSpPr/>
            <p:nvPr/>
          </p:nvSpPr>
          <p:spPr>
            <a:xfrm>
              <a:off x="6017825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32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6247100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32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64761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6705425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32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69342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16330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32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6017825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23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6247100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23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64761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6705425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23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69342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16330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23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6017825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4" y="937"/>
                  </a:cubicBezTo>
                  <a:cubicBezTo>
                    <a:pt x="723" y="937"/>
                    <a:pt x="938" y="723"/>
                    <a:pt x="938" y="473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6247100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3"/>
                  </a:cubicBezTo>
                  <a:cubicBezTo>
                    <a:pt x="1" y="723"/>
                    <a:pt x="206" y="937"/>
                    <a:pt x="465" y="937"/>
                  </a:cubicBezTo>
                  <a:cubicBezTo>
                    <a:pt x="723" y="937"/>
                    <a:pt x="929" y="723"/>
                    <a:pt x="929" y="473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64761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3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6705425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197" y="937"/>
                    <a:pt x="464" y="937"/>
                  </a:cubicBezTo>
                  <a:cubicBezTo>
                    <a:pt x="723" y="937"/>
                    <a:pt x="928" y="723"/>
                    <a:pt x="928" y="473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69342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215" y="937"/>
                    <a:pt x="464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330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3"/>
                  </a:cubicBezTo>
                  <a:cubicBezTo>
                    <a:pt x="0" y="723"/>
                    <a:pt x="214" y="937"/>
                    <a:pt x="473" y="937"/>
                  </a:cubicBezTo>
                  <a:cubicBezTo>
                    <a:pt x="732" y="937"/>
                    <a:pt x="937" y="723"/>
                    <a:pt x="937" y="473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91" name="Google Shape;791;p27"/>
          <p:cNvSpPr/>
          <p:nvPr/>
        </p:nvSpPr>
        <p:spPr>
          <a:xfrm>
            <a:off x="130425" y="4603988"/>
            <a:ext cx="582800" cy="291075"/>
          </a:xfrm>
          <a:custGeom>
            <a:rect b="b" l="l" r="r" t="t"/>
            <a:pathLst>
              <a:path extrusionOk="0" h="11643" w="23312">
                <a:moveTo>
                  <a:pt x="11670" y="0"/>
                </a:moveTo>
                <a:cubicBezTo>
                  <a:pt x="5247" y="0"/>
                  <a:pt x="10" y="5219"/>
                  <a:pt x="1" y="11642"/>
                </a:cubicBezTo>
                <a:lnTo>
                  <a:pt x="5273" y="11642"/>
                </a:lnTo>
                <a:cubicBezTo>
                  <a:pt x="5273" y="8118"/>
                  <a:pt x="8128" y="5264"/>
                  <a:pt x="11652" y="5264"/>
                </a:cubicBezTo>
                <a:cubicBezTo>
                  <a:pt x="15176" y="5264"/>
                  <a:pt x="18030" y="8127"/>
                  <a:pt x="18030" y="11642"/>
                </a:cubicBezTo>
                <a:lnTo>
                  <a:pt x="23312" y="11642"/>
                </a:lnTo>
                <a:cubicBezTo>
                  <a:pt x="23312" y="5228"/>
                  <a:pt x="18084" y="0"/>
                  <a:pt x="116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2" name="Google Shape;792;p27"/>
          <p:cNvSpPr txBox="1"/>
          <p:nvPr>
            <p:ph type="title"/>
          </p:nvPr>
        </p:nvSpPr>
        <p:spPr>
          <a:xfrm>
            <a:off x="713225" y="445025"/>
            <a:ext cx="7717500" cy="6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11_1"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28"/>
          <p:cNvSpPr/>
          <p:nvPr/>
        </p:nvSpPr>
        <p:spPr>
          <a:xfrm rot="10800000">
            <a:off x="-43750" y="4713825"/>
            <a:ext cx="9187741" cy="651811"/>
          </a:xfrm>
          <a:custGeom>
            <a:rect b="b" l="l" r="r" t="t"/>
            <a:pathLst>
              <a:path extrusionOk="0" h="20350" w="286848">
                <a:moveTo>
                  <a:pt x="0" y="1"/>
                </a:moveTo>
                <a:lnTo>
                  <a:pt x="0" y="8993"/>
                </a:lnTo>
                <a:lnTo>
                  <a:pt x="67640" y="8993"/>
                </a:lnTo>
                <a:lnTo>
                  <a:pt x="67640" y="20349"/>
                </a:lnTo>
                <a:lnTo>
                  <a:pt x="286847" y="20349"/>
                </a:lnTo>
                <a:lnTo>
                  <a:pt x="286847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95" name="Google Shape;795;p28"/>
          <p:cNvGrpSpPr/>
          <p:nvPr/>
        </p:nvGrpSpPr>
        <p:grpSpPr>
          <a:xfrm>
            <a:off x="-523620" y="0"/>
            <a:ext cx="9667629" cy="1025400"/>
            <a:chOff x="-207175" y="-92875"/>
            <a:chExt cx="9439200" cy="1025400"/>
          </a:xfrm>
        </p:grpSpPr>
        <p:sp>
          <p:nvSpPr>
            <p:cNvPr id="796" name="Google Shape;796;p28"/>
            <p:cNvSpPr/>
            <p:nvPr/>
          </p:nvSpPr>
          <p:spPr>
            <a:xfrm>
              <a:off x="-207175" y="-92875"/>
              <a:ext cx="2700300" cy="1025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" name="Google Shape;797;p28"/>
            <p:cNvSpPr/>
            <p:nvPr/>
          </p:nvSpPr>
          <p:spPr>
            <a:xfrm>
              <a:off x="-207175" y="-92875"/>
              <a:ext cx="9439200" cy="36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98" name="Google Shape;798;p28"/>
          <p:cNvGrpSpPr/>
          <p:nvPr/>
        </p:nvGrpSpPr>
        <p:grpSpPr>
          <a:xfrm rot="-5400000">
            <a:off x="7896400" y="1025388"/>
            <a:ext cx="1168925" cy="284175"/>
            <a:chOff x="6017825" y="3809000"/>
            <a:chExt cx="1168925" cy="284175"/>
          </a:xfrm>
        </p:grpSpPr>
        <p:sp>
          <p:nvSpPr>
            <p:cNvPr id="799" name="Google Shape;799;p28"/>
            <p:cNvSpPr/>
            <p:nvPr/>
          </p:nvSpPr>
          <p:spPr>
            <a:xfrm>
              <a:off x="6017825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32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" name="Google Shape;800;p28"/>
            <p:cNvSpPr/>
            <p:nvPr/>
          </p:nvSpPr>
          <p:spPr>
            <a:xfrm>
              <a:off x="6247100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32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" name="Google Shape;801;p28"/>
            <p:cNvSpPr/>
            <p:nvPr/>
          </p:nvSpPr>
          <p:spPr>
            <a:xfrm>
              <a:off x="64761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" name="Google Shape;802;p28"/>
            <p:cNvSpPr/>
            <p:nvPr/>
          </p:nvSpPr>
          <p:spPr>
            <a:xfrm>
              <a:off x="6705425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32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" name="Google Shape;803;p28"/>
            <p:cNvSpPr/>
            <p:nvPr/>
          </p:nvSpPr>
          <p:spPr>
            <a:xfrm>
              <a:off x="69342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" name="Google Shape;804;p28"/>
            <p:cNvSpPr/>
            <p:nvPr/>
          </p:nvSpPr>
          <p:spPr>
            <a:xfrm>
              <a:off x="716330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32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" name="Google Shape;805;p28"/>
            <p:cNvSpPr/>
            <p:nvPr/>
          </p:nvSpPr>
          <p:spPr>
            <a:xfrm>
              <a:off x="6017825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23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6247100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23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" name="Google Shape;807;p28"/>
            <p:cNvSpPr/>
            <p:nvPr/>
          </p:nvSpPr>
          <p:spPr>
            <a:xfrm>
              <a:off x="64761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8" name="Google Shape;808;p28"/>
            <p:cNvSpPr/>
            <p:nvPr/>
          </p:nvSpPr>
          <p:spPr>
            <a:xfrm>
              <a:off x="6705425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23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" name="Google Shape;809;p28"/>
            <p:cNvSpPr/>
            <p:nvPr/>
          </p:nvSpPr>
          <p:spPr>
            <a:xfrm>
              <a:off x="69342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0" name="Google Shape;810;p28"/>
            <p:cNvSpPr/>
            <p:nvPr/>
          </p:nvSpPr>
          <p:spPr>
            <a:xfrm>
              <a:off x="716330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23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" name="Google Shape;811;p28"/>
            <p:cNvSpPr/>
            <p:nvPr/>
          </p:nvSpPr>
          <p:spPr>
            <a:xfrm>
              <a:off x="6017825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4" y="937"/>
                  </a:cubicBezTo>
                  <a:cubicBezTo>
                    <a:pt x="723" y="937"/>
                    <a:pt x="938" y="723"/>
                    <a:pt x="938" y="473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28"/>
            <p:cNvSpPr/>
            <p:nvPr/>
          </p:nvSpPr>
          <p:spPr>
            <a:xfrm>
              <a:off x="6247100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3"/>
                  </a:cubicBezTo>
                  <a:cubicBezTo>
                    <a:pt x="1" y="723"/>
                    <a:pt x="206" y="937"/>
                    <a:pt x="465" y="937"/>
                  </a:cubicBezTo>
                  <a:cubicBezTo>
                    <a:pt x="723" y="937"/>
                    <a:pt x="929" y="723"/>
                    <a:pt x="929" y="473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" name="Google Shape;813;p28"/>
            <p:cNvSpPr/>
            <p:nvPr/>
          </p:nvSpPr>
          <p:spPr>
            <a:xfrm>
              <a:off x="64761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3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6705425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197" y="937"/>
                    <a:pt x="464" y="937"/>
                  </a:cubicBezTo>
                  <a:cubicBezTo>
                    <a:pt x="723" y="937"/>
                    <a:pt x="928" y="723"/>
                    <a:pt x="928" y="473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69342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215" y="937"/>
                    <a:pt x="464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716330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3"/>
                  </a:cubicBezTo>
                  <a:cubicBezTo>
                    <a:pt x="0" y="723"/>
                    <a:pt x="214" y="937"/>
                    <a:pt x="473" y="937"/>
                  </a:cubicBezTo>
                  <a:cubicBezTo>
                    <a:pt x="732" y="937"/>
                    <a:pt x="937" y="723"/>
                    <a:pt x="937" y="473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17" name="Google Shape;817;p28"/>
          <p:cNvSpPr/>
          <p:nvPr/>
        </p:nvSpPr>
        <p:spPr>
          <a:xfrm>
            <a:off x="421825" y="445013"/>
            <a:ext cx="582800" cy="291075"/>
          </a:xfrm>
          <a:custGeom>
            <a:rect b="b" l="l" r="r" t="t"/>
            <a:pathLst>
              <a:path extrusionOk="0" h="11643" w="23312">
                <a:moveTo>
                  <a:pt x="11670" y="0"/>
                </a:moveTo>
                <a:cubicBezTo>
                  <a:pt x="5247" y="0"/>
                  <a:pt x="10" y="5219"/>
                  <a:pt x="1" y="11642"/>
                </a:cubicBezTo>
                <a:lnTo>
                  <a:pt x="5273" y="11642"/>
                </a:lnTo>
                <a:cubicBezTo>
                  <a:pt x="5273" y="8118"/>
                  <a:pt x="8128" y="5264"/>
                  <a:pt x="11652" y="5264"/>
                </a:cubicBezTo>
                <a:cubicBezTo>
                  <a:pt x="15176" y="5264"/>
                  <a:pt x="18030" y="8127"/>
                  <a:pt x="18030" y="11642"/>
                </a:cubicBezTo>
                <a:lnTo>
                  <a:pt x="23312" y="11642"/>
                </a:lnTo>
                <a:cubicBezTo>
                  <a:pt x="23312" y="5228"/>
                  <a:pt x="18084" y="0"/>
                  <a:pt x="116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18" name="Google Shape;818;p28"/>
          <p:cNvGrpSpPr/>
          <p:nvPr/>
        </p:nvGrpSpPr>
        <p:grpSpPr>
          <a:xfrm rot="-5400000">
            <a:off x="-216275" y="4416938"/>
            <a:ext cx="1168925" cy="284175"/>
            <a:chOff x="6017825" y="3809000"/>
            <a:chExt cx="1168925" cy="284175"/>
          </a:xfrm>
        </p:grpSpPr>
        <p:sp>
          <p:nvSpPr>
            <p:cNvPr id="819" name="Google Shape;819;p28"/>
            <p:cNvSpPr/>
            <p:nvPr/>
          </p:nvSpPr>
          <p:spPr>
            <a:xfrm>
              <a:off x="6017825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32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6247100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32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64761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" name="Google Shape;822;p28"/>
            <p:cNvSpPr/>
            <p:nvPr/>
          </p:nvSpPr>
          <p:spPr>
            <a:xfrm>
              <a:off x="6705425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32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" name="Google Shape;823;p28"/>
            <p:cNvSpPr/>
            <p:nvPr/>
          </p:nvSpPr>
          <p:spPr>
            <a:xfrm>
              <a:off x="69342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4" name="Google Shape;824;p28"/>
            <p:cNvSpPr/>
            <p:nvPr/>
          </p:nvSpPr>
          <p:spPr>
            <a:xfrm>
              <a:off x="716330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32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" name="Google Shape;825;p28"/>
            <p:cNvSpPr/>
            <p:nvPr/>
          </p:nvSpPr>
          <p:spPr>
            <a:xfrm>
              <a:off x="6017825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23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6" name="Google Shape;826;p28"/>
            <p:cNvSpPr/>
            <p:nvPr/>
          </p:nvSpPr>
          <p:spPr>
            <a:xfrm>
              <a:off x="6247100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23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7" name="Google Shape;827;p28"/>
            <p:cNvSpPr/>
            <p:nvPr/>
          </p:nvSpPr>
          <p:spPr>
            <a:xfrm>
              <a:off x="64761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8" name="Google Shape;828;p28"/>
            <p:cNvSpPr/>
            <p:nvPr/>
          </p:nvSpPr>
          <p:spPr>
            <a:xfrm>
              <a:off x="6705425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23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9" name="Google Shape;829;p28"/>
            <p:cNvSpPr/>
            <p:nvPr/>
          </p:nvSpPr>
          <p:spPr>
            <a:xfrm>
              <a:off x="69342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0" name="Google Shape;830;p28"/>
            <p:cNvSpPr/>
            <p:nvPr/>
          </p:nvSpPr>
          <p:spPr>
            <a:xfrm>
              <a:off x="716330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23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1" name="Google Shape;831;p28"/>
            <p:cNvSpPr/>
            <p:nvPr/>
          </p:nvSpPr>
          <p:spPr>
            <a:xfrm>
              <a:off x="6017825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4" y="937"/>
                  </a:cubicBezTo>
                  <a:cubicBezTo>
                    <a:pt x="723" y="937"/>
                    <a:pt x="938" y="723"/>
                    <a:pt x="938" y="473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2" name="Google Shape;832;p28"/>
            <p:cNvSpPr/>
            <p:nvPr/>
          </p:nvSpPr>
          <p:spPr>
            <a:xfrm>
              <a:off x="6247100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3"/>
                  </a:cubicBezTo>
                  <a:cubicBezTo>
                    <a:pt x="1" y="723"/>
                    <a:pt x="206" y="937"/>
                    <a:pt x="465" y="937"/>
                  </a:cubicBezTo>
                  <a:cubicBezTo>
                    <a:pt x="723" y="937"/>
                    <a:pt x="929" y="723"/>
                    <a:pt x="929" y="473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3" name="Google Shape;833;p28"/>
            <p:cNvSpPr/>
            <p:nvPr/>
          </p:nvSpPr>
          <p:spPr>
            <a:xfrm>
              <a:off x="64761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3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4" name="Google Shape;834;p28"/>
            <p:cNvSpPr/>
            <p:nvPr/>
          </p:nvSpPr>
          <p:spPr>
            <a:xfrm>
              <a:off x="6705425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197" y="937"/>
                    <a:pt x="464" y="937"/>
                  </a:cubicBezTo>
                  <a:cubicBezTo>
                    <a:pt x="723" y="937"/>
                    <a:pt x="928" y="723"/>
                    <a:pt x="928" y="473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5" name="Google Shape;835;p28"/>
            <p:cNvSpPr/>
            <p:nvPr/>
          </p:nvSpPr>
          <p:spPr>
            <a:xfrm>
              <a:off x="69342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215" y="937"/>
                    <a:pt x="464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6" name="Google Shape;836;p28"/>
            <p:cNvSpPr/>
            <p:nvPr/>
          </p:nvSpPr>
          <p:spPr>
            <a:xfrm>
              <a:off x="716330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3"/>
                  </a:cubicBezTo>
                  <a:cubicBezTo>
                    <a:pt x="0" y="723"/>
                    <a:pt x="214" y="937"/>
                    <a:pt x="473" y="937"/>
                  </a:cubicBezTo>
                  <a:cubicBezTo>
                    <a:pt x="732" y="937"/>
                    <a:pt x="937" y="723"/>
                    <a:pt x="937" y="473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37" name="Google Shape;837;p28"/>
          <p:cNvSpPr txBox="1"/>
          <p:nvPr>
            <p:ph type="title"/>
          </p:nvPr>
        </p:nvSpPr>
        <p:spPr>
          <a:xfrm>
            <a:off x="713225" y="445025"/>
            <a:ext cx="7717500" cy="64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CUSTOM_11_1_1"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29"/>
          <p:cNvSpPr/>
          <p:nvPr/>
        </p:nvSpPr>
        <p:spPr>
          <a:xfrm flipH="1" rot="10800000">
            <a:off x="-45650" y="-671952"/>
            <a:ext cx="9378324" cy="1056256"/>
          </a:xfrm>
          <a:custGeom>
            <a:rect b="b" l="l" r="r" t="t"/>
            <a:pathLst>
              <a:path extrusionOk="0" h="37879" w="285359">
                <a:moveTo>
                  <a:pt x="1" y="0"/>
                </a:moveTo>
                <a:lnTo>
                  <a:pt x="1" y="37879"/>
                </a:lnTo>
                <a:lnTo>
                  <a:pt x="285358" y="37879"/>
                </a:lnTo>
                <a:lnTo>
                  <a:pt x="285358" y="9448"/>
                </a:lnTo>
                <a:lnTo>
                  <a:pt x="218076" y="9448"/>
                </a:lnTo>
                <a:lnTo>
                  <a:pt x="21807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0" name="Google Shape;840;p29"/>
          <p:cNvSpPr/>
          <p:nvPr/>
        </p:nvSpPr>
        <p:spPr>
          <a:xfrm flipH="1" rot="10800000">
            <a:off x="-45650" y="4311100"/>
            <a:ext cx="9189720" cy="2114809"/>
          </a:xfrm>
          <a:custGeom>
            <a:rect b="b" l="l" r="r" t="t"/>
            <a:pathLst>
              <a:path extrusionOk="0" h="65759" w="285750">
                <a:moveTo>
                  <a:pt x="0" y="0"/>
                </a:moveTo>
                <a:lnTo>
                  <a:pt x="0" y="51816"/>
                </a:lnTo>
                <a:lnTo>
                  <a:pt x="67377" y="51816"/>
                </a:lnTo>
                <a:lnTo>
                  <a:pt x="67377" y="65758"/>
                </a:lnTo>
                <a:lnTo>
                  <a:pt x="285750" y="65758"/>
                </a:lnTo>
                <a:lnTo>
                  <a:pt x="28575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1" name="Google Shape;841;p29"/>
          <p:cNvSpPr/>
          <p:nvPr/>
        </p:nvSpPr>
        <p:spPr>
          <a:xfrm>
            <a:off x="84850" y="350413"/>
            <a:ext cx="582800" cy="291075"/>
          </a:xfrm>
          <a:custGeom>
            <a:rect b="b" l="l" r="r" t="t"/>
            <a:pathLst>
              <a:path extrusionOk="0" h="11643" w="23312">
                <a:moveTo>
                  <a:pt x="11670" y="0"/>
                </a:moveTo>
                <a:cubicBezTo>
                  <a:pt x="5247" y="0"/>
                  <a:pt x="10" y="5219"/>
                  <a:pt x="1" y="11642"/>
                </a:cubicBezTo>
                <a:lnTo>
                  <a:pt x="5273" y="11642"/>
                </a:lnTo>
                <a:cubicBezTo>
                  <a:pt x="5273" y="8118"/>
                  <a:pt x="8128" y="5264"/>
                  <a:pt x="11652" y="5264"/>
                </a:cubicBezTo>
                <a:cubicBezTo>
                  <a:pt x="15176" y="5264"/>
                  <a:pt x="18030" y="8127"/>
                  <a:pt x="18030" y="11642"/>
                </a:cubicBezTo>
                <a:lnTo>
                  <a:pt x="23312" y="11642"/>
                </a:lnTo>
                <a:cubicBezTo>
                  <a:pt x="23312" y="5228"/>
                  <a:pt x="18084" y="0"/>
                  <a:pt x="116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42" name="Google Shape;842;p29"/>
          <p:cNvGrpSpPr/>
          <p:nvPr/>
        </p:nvGrpSpPr>
        <p:grpSpPr>
          <a:xfrm rot="-5400000">
            <a:off x="8202525" y="1052963"/>
            <a:ext cx="1168925" cy="284175"/>
            <a:chOff x="6017825" y="3809000"/>
            <a:chExt cx="1168925" cy="284175"/>
          </a:xfrm>
        </p:grpSpPr>
        <p:sp>
          <p:nvSpPr>
            <p:cNvPr id="843" name="Google Shape;843;p29"/>
            <p:cNvSpPr/>
            <p:nvPr/>
          </p:nvSpPr>
          <p:spPr>
            <a:xfrm>
              <a:off x="6017825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32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4" name="Google Shape;844;p29"/>
            <p:cNvSpPr/>
            <p:nvPr/>
          </p:nvSpPr>
          <p:spPr>
            <a:xfrm>
              <a:off x="6247100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32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5" name="Google Shape;845;p29"/>
            <p:cNvSpPr/>
            <p:nvPr/>
          </p:nvSpPr>
          <p:spPr>
            <a:xfrm>
              <a:off x="64761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6" name="Google Shape;846;p29"/>
            <p:cNvSpPr/>
            <p:nvPr/>
          </p:nvSpPr>
          <p:spPr>
            <a:xfrm>
              <a:off x="6705425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32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7" name="Google Shape;847;p29"/>
            <p:cNvSpPr/>
            <p:nvPr/>
          </p:nvSpPr>
          <p:spPr>
            <a:xfrm>
              <a:off x="69342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8" name="Google Shape;848;p29"/>
            <p:cNvSpPr/>
            <p:nvPr/>
          </p:nvSpPr>
          <p:spPr>
            <a:xfrm>
              <a:off x="716330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32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9" name="Google Shape;849;p29"/>
            <p:cNvSpPr/>
            <p:nvPr/>
          </p:nvSpPr>
          <p:spPr>
            <a:xfrm>
              <a:off x="6017825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23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0" name="Google Shape;850;p29"/>
            <p:cNvSpPr/>
            <p:nvPr/>
          </p:nvSpPr>
          <p:spPr>
            <a:xfrm>
              <a:off x="6247100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23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1" name="Google Shape;851;p29"/>
            <p:cNvSpPr/>
            <p:nvPr/>
          </p:nvSpPr>
          <p:spPr>
            <a:xfrm>
              <a:off x="64761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2" name="Google Shape;852;p29"/>
            <p:cNvSpPr/>
            <p:nvPr/>
          </p:nvSpPr>
          <p:spPr>
            <a:xfrm>
              <a:off x="6705425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23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3" name="Google Shape;853;p29"/>
            <p:cNvSpPr/>
            <p:nvPr/>
          </p:nvSpPr>
          <p:spPr>
            <a:xfrm>
              <a:off x="69342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4" name="Google Shape;854;p29"/>
            <p:cNvSpPr/>
            <p:nvPr/>
          </p:nvSpPr>
          <p:spPr>
            <a:xfrm>
              <a:off x="716330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23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5" name="Google Shape;855;p29"/>
            <p:cNvSpPr/>
            <p:nvPr/>
          </p:nvSpPr>
          <p:spPr>
            <a:xfrm>
              <a:off x="6017825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4" y="937"/>
                  </a:cubicBezTo>
                  <a:cubicBezTo>
                    <a:pt x="723" y="937"/>
                    <a:pt x="938" y="723"/>
                    <a:pt x="938" y="473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6" name="Google Shape;856;p29"/>
            <p:cNvSpPr/>
            <p:nvPr/>
          </p:nvSpPr>
          <p:spPr>
            <a:xfrm>
              <a:off x="6247100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3"/>
                  </a:cubicBezTo>
                  <a:cubicBezTo>
                    <a:pt x="1" y="723"/>
                    <a:pt x="206" y="937"/>
                    <a:pt x="465" y="937"/>
                  </a:cubicBezTo>
                  <a:cubicBezTo>
                    <a:pt x="723" y="937"/>
                    <a:pt x="929" y="723"/>
                    <a:pt x="929" y="473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7" name="Google Shape;857;p29"/>
            <p:cNvSpPr/>
            <p:nvPr/>
          </p:nvSpPr>
          <p:spPr>
            <a:xfrm>
              <a:off x="64761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3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8" name="Google Shape;858;p29"/>
            <p:cNvSpPr/>
            <p:nvPr/>
          </p:nvSpPr>
          <p:spPr>
            <a:xfrm>
              <a:off x="6705425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197" y="937"/>
                    <a:pt x="464" y="937"/>
                  </a:cubicBezTo>
                  <a:cubicBezTo>
                    <a:pt x="723" y="937"/>
                    <a:pt x="928" y="723"/>
                    <a:pt x="928" y="473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9" name="Google Shape;859;p29"/>
            <p:cNvSpPr/>
            <p:nvPr/>
          </p:nvSpPr>
          <p:spPr>
            <a:xfrm>
              <a:off x="69342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215" y="937"/>
                    <a:pt x="464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0" name="Google Shape;860;p29"/>
            <p:cNvSpPr/>
            <p:nvPr/>
          </p:nvSpPr>
          <p:spPr>
            <a:xfrm>
              <a:off x="716330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3"/>
                  </a:cubicBezTo>
                  <a:cubicBezTo>
                    <a:pt x="0" y="723"/>
                    <a:pt x="214" y="937"/>
                    <a:pt x="473" y="937"/>
                  </a:cubicBezTo>
                  <a:cubicBezTo>
                    <a:pt x="732" y="937"/>
                    <a:pt x="937" y="723"/>
                    <a:pt x="937" y="473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61" name="Google Shape;861;p29"/>
          <p:cNvSpPr/>
          <p:nvPr/>
        </p:nvSpPr>
        <p:spPr>
          <a:xfrm>
            <a:off x="8495588" y="3854963"/>
            <a:ext cx="582800" cy="291075"/>
          </a:xfrm>
          <a:custGeom>
            <a:rect b="b" l="l" r="r" t="t"/>
            <a:pathLst>
              <a:path extrusionOk="0" h="11643" w="23312">
                <a:moveTo>
                  <a:pt x="11670" y="0"/>
                </a:moveTo>
                <a:cubicBezTo>
                  <a:pt x="5247" y="0"/>
                  <a:pt x="10" y="5219"/>
                  <a:pt x="1" y="11642"/>
                </a:cubicBezTo>
                <a:lnTo>
                  <a:pt x="5273" y="11642"/>
                </a:lnTo>
                <a:cubicBezTo>
                  <a:pt x="5273" y="8118"/>
                  <a:pt x="8128" y="5264"/>
                  <a:pt x="11652" y="5264"/>
                </a:cubicBezTo>
                <a:cubicBezTo>
                  <a:pt x="15176" y="5264"/>
                  <a:pt x="18030" y="8127"/>
                  <a:pt x="18030" y="11642"/>
                </a:cubicBezTo>
                <a:lnTo>
                  <a:pt x="23312" y="11642"/>
                </a:lnTo>
                <a:cubicBezTo>
                  <a:pt x="23312" y="5228"/>
                  <a:pt x="18084" y="0"/>
                  <a:pt x="116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2" name="Google Shape;862;p29"/>
          <p:cNvSpPr txBox="1"/>
          <p:nvPr>
            <p:ph type="title"/>
          </p:nvPr>
        </p:nvSpPr>
        <p:spPr>
          <a:xfrm>
            <a:off x="713225" y="445025"/>
            <a:ext cx="7710900" cy="72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CUSTOM_11_1_1_1"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30"/>
          <p:cNvSpPr/>
          <p:nvPr/>
        </p:nvSpPr>
        <p:spPr>
          <a:xfrm rot="10800000">
            <a:off x="8511850" y="539488"/>
            <a:ext cx="582800" cy="291075"/>
          </a:xfrm>
          <a:custGeom>
            <a:rect b="b" l="l" r="r" t="t"/>
            <a:pathLst>
              <a:path extrusionOk="0" h="11643" w="23312">
                <a:moveTo>
                  <a:pt x="11670" y="0"/>
                </a:moveTo>
                <a:cubicBezTo>
                  <a:pt x="5247" y="0"/>
                  <a:pt x="10" y="5219"/>
                  <a:pt x="1" y="11642"/>
                </a:cubicBezTo>
                <a:lnTo>
                  <a:pt x="5273" y="11642"/>
                </a:lnTo>
                <a:cubicBezTo>
                  <a:pt x="5273" y="8118"/>
                  <a:pt x="8128" y="5264"/>
                  <a:pt x="11652" y="5264"/>
                </a:cubicBezTo>
                <a:cubicBezTo>
                  <a:pt x="15176" y="5264"/>
                  <a:pt x="18030" y="8127"/>
                  <a:pt x="18030" y="11642"/>
                </a:cubicBezTo>
                <a:lnTo>
                  <a:pt x="23312" y="11642"/>
                </a:lnTo>
                <a:cubicBezTo>
                  <a:pt x="23312" y="5228"/>
                  <a:pt x="18084" y="0"/>
                  <a:pt x="116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5" name="Google Shape;865;p30"/>
          <p:cNvSpPr/>
          <p:nvPr/>
        </p:nvSpPr>
        <p:spPr>
          <a:xfrm>
            <a:off x="-137625" y="-236483"/>
            <a:ext cx="9281874" cy="648055"/>
          </a:xfrm>
          <a:custGeom>
            <a:rect b="b" l="l" r="r" t="t"/>
            <a:pathLst>
              <a:path extrusionOk="0" h="65759" w="285750">
                <a:moveTo>
                  <a:pt x="0" y="0"/>
                </a:moveTo>
                <a:lnTo>
                  <a:pt x="0" y="51816"/>
                </a:lnTo>
                <a:lnTo>
                  <a:pt x="67377" y="51816"/>
                </a:lnTo>
                <a:lnTo>
                  <a:pt x="67377" y="65758"/>
                </a:lnTo>
                <a:lnTo>
                  <a:pt x="285750" y="65758"/>
                </a:lnTo>
                <a:lnTo>
                  <a:pt x="28575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6" name="Google Shape;866;p30"/>
          <p:cNvSpPr/>
          <p:nvPr/>
        </p:nvSpPr>
        <p:spPr>
          <a:xfrm>
            <a:off x="-1981200" y="4604000"/>
            <a:ext cx="11244263" cy="1161132"/>
          </a:xfrm>
          <a:custGeom>
            <a:rect b="b" l="l" r="r" t="t"/>
            <a:pathLst>
              <a:path extrusionOk="0" h="25242" w="285750">
                <a:moveTo>
                  <a:pt x="0" y="0"/>
                </a:moveTo>
                <a:lnTo>
                  <a:pt x="0" y="25242"/>
                </a:lnTo>
                <a:lnTo>
                  <a:pt x="285750" y="25242"/>
                </a:lnTo>
                <a:lnTo>
                  <a:pt x="285750" y="8204"/>
                </a:lnTo>
                <a:lnTo>
                  <a:pt x="218373" y="8204"/>
                </a:lnTo>
                <a:lnTo>
                  <a:pt x="21837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67" name="Google Shape;867;p30"/>
          <p:cNvGrpSpPr/>
          <p:nvPr/>
        </p:nvGrpSpPr>
        <p:grpSpPr>
          <a:xfrm>
            <a:off x="7763575" y="0"/>
            <a:ext cx="1168925" cy="284175"/>
            <a:chOff x="6017825" y="3809000"/>
            <a:chExt cx="1168925" cy="284175"/>
          </a:xfrm>
        </p:grpSpPr>
        <p:sp>
          <p:nvSpPr>
            <p:cNvPr id="868" name="Google Shape;868;p30"/>
            <p:cNvSpPr/>
            <p:nvPr/>
          </p:nvSpPr>
          <p:spPr>
            <a:xfrm>
              <a:off x="6017825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32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9" name="Google Shape;869;p30"/>
            <p:cNvSpPr/>
            <p:nvPr/>
          </p:nvSpPr>
          <p:spPr>
            <a:xfrm>
              <a:off x="6247100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32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0" name="Google Shape;870;p30"/>
            <p:cNvSpPr/>
            <p:nvPr/>
          </p:nvSpPr>
          <p:spPr>
            <a:xfrm>
              <a:off x="64761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1" name="Google Shape;871;p30"/>
            <p:cNvSpPr/>
            <p:nvPr/>
          </p:nvSpPr>
          <p:spPr>
            <a:xfrm>
              <a:off x="6705425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32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2" name="Google Shape;872;p30"/>
            <p:cNvSpPr/>
            <p:nvPr/>
          </p:nvSpPr>
          <p:spPr>
            <a:xfrm>
              <a:off x="69342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3" name="Google Shape;873;p30"/>
            <p:cNvSpPr/>
            <p:nvPr/>
          </p:nvSpPr>
          <p:spPr>
            <a:xfrm>
              <a:off x="716330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32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4" name="Google Shape;874;p30"/>
            <p:cNvSpPr/>
            <p:nvPr/>
          </p:nvSpPr>
          <p:spPr>
            <a:xfrm>
              <a:off x="6017825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23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5" name="Google Shape;875;p30"/>
            <p:cNvSpPr/>
            <p:nvPr/>
          </p:nvSpPr>
          <p:spPr>
            <a:xfrm>
              <a:off x="6247100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23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6" name="Google Shape;876;p30"/>
            <p:cNvSpPr/>
            <p:nvPr/>
          </p:nvSpPr>
          <p:spPr>
            <a:xfrm>
              <a:off x="64761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7" name="Google Shape;877;p30"/>
            <p:cNvSpPr/>
            <p:nvPr/>
          </p:nvSpPr>
          <p:spPr>
            <a:xfrm>
              <a:off x="6705425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23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8" name="Google Shape;878;p30"/>
            <p:cNvSpPr/>
            <p:nvPr/>
          </p:nvSpPr>
          <p:spPr>
            <a:xfrm>
              <a:off x="69342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9" name="Google Shape;879;p30"/>
            <p:cNvSpPr/>
            <p:nvPr/>
          </p:nvSpPr>
          <p:spPr>
            <a:xfrm>
              <a:off x="716330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23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0" name="Google Shape;880;p30"/>
            <p:cNvSpPr/>
            <p:nvPr/>
          </p:nvSpPr>
          <p:spPr>
            <a:xfrm>
              <a:off x="6017825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4" y="937"/>
                  </a:cubicBezTo>
                  <a:cubicBezTo>
                    <a:pt x="723" y="937"/>
                    <a:pt x="938" y="723"/>
                    <a:pt x="938" y="473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1" name="Google Shape;881;p30"/>
            <p:cNvSpPr/>
            <p:nvPr/>
          </p:nvSpPr>
          <p:spPr>
            <a:xfrm>
              <a:off x="6247100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3"/>
                  </a:cubicBezTo>
                  <a:cubicBezTo>
                    <a:pt x="1" y="723"/>
                    <a:pt x="206" y="937"/>
                    <a:pt x="465" y="937"/>
                  </a:cubicBezTo>
                  <a:cubicBezTo>
                    <a:pt x="723" y="937"/>
                    <a:pt x="929" y="723"/>
                    <a:pt x="929" y="473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2" name="Google Shape;882;p30"/>
            <p:cNvSpPr/>
            <p:nvPr/>
          </p:nvSpPr>
          <p:spPr>
            <a:xfrm>
              <a:off x="64761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3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3" name="Google Shape;883;p30"/>
            <p:cNvSpPr/>
            <p:nvPr/>
          </p:nvSpPr>
          <p:spPr>
            <a:xfrm>
              <a:off x="6705425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197" y="937"/>
                    <a:pt x="464" y="937"/>
                  </a:cubicBezTo>
                  <a:cubicBezTo>
                    <a:pt x="723" y="937"/>
                    <a:pt x="928" y="723"/>
                    <a:pt x="928" y="473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4" name="Google Shape;884;p30"/>
            <p:cNvSpPr/>
            <p:nvPr/>
          </p:nvSpPr>
          <p:spPr>
            <a:xfrm>
              <a:off x="69342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215" y="937"/>
                    <a:pt x="464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5" name="Google Shape;885;p30"/>
            <p:cNvSpPr/>
            <p:nvPr/>
          </p:nvSpPr>
          <p:spPr>
            <a:xfrm>
              <a:off x="716330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3"/>
                  </a:cubicBezTo>
                  <a:cubicBezTo>
                    <a:pt x="0" y="723"/>
                    <a:pt x="214" y="937"/>
                    <a:pt x="473" y="937"/>
                  </a:cubicBezTo>
                  <a:cubicBezTo>
                    <a:pt x="732" y="937"/>
                    <a:pt x="937" y="723"/>
                    <a:pt x="937" y="473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86" name="Google Shape;886;p30"/>
          <p:cNvSpPr/>
          <p:nvPr/>
        </p:nvSpPr>
        <p:spPr>
          <a:xfrm>
            <a:off x="76788" y="347713"/>
            <a:ext cx="582800" cy="291075"/>
          </a:xfrm>
          <a:custGeom>
            <a:rect b="b" l="l" r="r" t="t"/>
            <a:pathLst>
              <a:path extrusionOk="0" h="11643" w="23312">
                <a:moveTo>
                  <a:pt x="11670" y="0"/>
                </a:moveTo>
                <a:cubicBezTo>
                  <a:pt x="5247" y="0"/>
                  <a:pt x="10" y="5219"/>
                  <a:pt x="1" y="11642"/>
                </a:cubicBezTo>
                <a:lnTo>
                  <a:pt x="5273" y="11642"/>
                </a:lnTo>
                <a:cubicBezTo>
                  <a:pt x="5273" y="8118"/>
                  <a:pt x="8128" y="5264"/>
                  <a:pt x="11652" y="5264"/>
                </a:cubicBezTo>
                <a:cubicBezTo>
                  <a:pt x="15176" y="5264"/>
                  <a:pt x="18030" y="8127"/>
                  <a:pt x="18030" y="11642"/>
                </a:cubicBezTo>
                <a:lnTo>
                  <a:pt x="23312" y="11642"/>
                </a:lnTo>
                <a:cubicBezTo>
                  <a:pt x="23312" y="5228"/>
                  <a:pt x="18084" y="0"/>
                  <a:pt x="1167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7" name="Google Shape;887;p30"/>
          <p:cNvSpPr txBox="1"/>
          <p:nvPr>
            <p:ph type="title"/>
          </p:nvPr>
        </p:nvSpPr>
        <p:spPr>
          <a:xfrm>
            <a:off x="713225" y="445025"/>
            <a:ext cx="7717500" cy="7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"/>
          <p:cNvSpPr/>
          <p:nvPr/>
        </p:nvSpPr>
        <p:spPr>
          <a:xfrm>
            <a:off x="-137625" y="-888550"/>
            <a:ext cx="9281874" cy="1379295"/>
          </a:xfrm>
          <a:custGeom>
            <a:rect b="b" l="l" r="r" t="t"/>
            <a:pathLst>
              <a:path extrusionOk="0" h="65759" w="285750">
                <a:moveTo>
                  <a:pt x="0" y="0"/>
                </a:moveTo>
                <a:lnTo>
                  <a:pt x="0" y="51816"/>
                </a:lnTo>
                <a:lnTo>
                  <a:pt x="67377" y="51816"/>
                </a:lnTo>
                <a:lnTo>
                  <a:pt x="67377" y="65758"/>
                </a:lnTo>
                <a:lnTo>
                  <a:pt x="285750" y="65758"/>
                </a:lnTo>
                <a:lnTo>
                  <a:pt x="28575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4"/>
          <p:cNvSpPr/>
          <p:nvPr/>
        </p:nvSpPr>
        <p:spPr>
          <a:xfrm>
            <a:off x="-1981200" y="3997800"/>
            <a:ext cx="11244263" cy="1161132"/>
          </a:xfrm>
          <a:custGeom>
            <a:rect b="b" l="l" r="r" t="t"/>
            <a:pathLst>
              <a:path extrusionOk="0" h="25242" w="285750">
                <a:moveTo>
                  <a:pt x="0" y="0"/>
                </a:moveTo>
                <a:lnTo>
                  <a:pt x="0" y="25242"/>
                </a:lnTo>
                <a:lnTo>
                  <a:pt x="285750" y="25242"/>
                </a:lnTo>
                <a:lnTo>
                  <a:pt x="285750" y="8204"/>
                </a:lnTo>
                <a:lnTo>
                  <a:pt x="218373" y="8204"/>
                </a:lnTo>
                <a:lnTo>
                  <a:pt x="21837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62" name="Google Shape;62;p4"/>
          <p:cNvSpPr txBox="1"/>
          <p:nvPr>
            <p:ph idx="1" type="body"/>
          </p:nvPr>
        </p:nvSpPr>
        <p:spPr>
          <a:xfrm>
            <a:off x="720000" y="1215751"/>
            <a:ext cx="7704000" cy="37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indent="-3175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indent="-3175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indent="-3175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indent="-3175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indent="-3175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indent="-3175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5">
  <p:cSld name="CUSTOM_11_1_1_1_1"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31"/>
          <p:cNvSpPr/>
          <p:nvPr/>
        </p:nvSpPr>
        <p:spPr>
          <a:xfrm>
            <a:off x="-137625" y="-1692800"/>
            <a:ext cx="9281874" cy="2104288"/>
          </a:xfrm>
          <a:custGeom>
            <a:rect b="b" l="l" r="r" t="t"/>
            <a:pathLst>
              <a:path extrusionOk="0" h="65759" w="285750">
                <a:moveTo>
                  <a:pt x="0" y="0"/>
                </a:moveTo>
                <a:lnTo>
                  <a:pt x="0" y="51816"/>
                </a:lnTo>
                <a:lnTo>
                  <a:pt x="67377" y="51816"/>
                </a:lnTo>
                <a:lnTo>
                  <a:pt x="67377" y="65758"/>
                </a:lnTo>
                <a:lnTo>
                  <a:pt x="285750" y="65758"/>
                </a:lnTo>
                <a:lnTo>
                  <a:pt x="28575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0" name="Google Shape;890;p31"/>
          <p:cNvSpPr/>
          <p:nvPr/>
        </p:nvSpPr>
        <p:spPr>
          <a:xfrm>
            <a:off x="-1981200" y="4604000"/>
            <a:ext cx="11244263" cy="1161132"/>
          </a:xfrm>
          <a:custGeom>
            <a:rect b="b" l="l" r="r" t="t"/>
            <a:pathLst>
              <a:path extrusionOk="0" h="25242" w="285750">
                <a:moveTo>
                  <a:pt x="0" y="0"/>
                </a:moveTo>
                <a:lnTo>
                  <a:pt x="0" y="25242"/>
                </a:lnTo>
                <a:lnTo>
                  <a:pt x="285750" y="25242"/>
                </a:lnTo>
                <a:lnTo>
                  <a:pt x="285750" y="8204"/>
                </a:lnTo>
                <a:lnTo>
                  <a:pt x="218373" y="8204"/>
                </a:lnTo>
                <a:lnTo>
                  <a:pt x="21837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91" name="Google Shape;891;p31"/>
          <p:cNvGrpSpPr/>
          <p:nvPr/>
        </p:nvGrpSpPr>
        <p:grpSpPr>
          <a:xfrm>
            <a:off x="7589825" y="4586050"/>
            <a:ext cx="1168925" cy="284175"/>
            <a:chOff x="6017825" y="3809000"/>
            <a:chExt cx="1168925" cy="284175"/>
          </a:xfrm>
        </p:grpSpPr>
        <p:sp>
          <p:nvSpPr>
            <p:cNvPr id="892" name="Google Shape;892;p31"/>
            <p:cNvSpPr/>
            <p:nvPr/>
          </p:nvSpPr>
          <p:spPr>
            <a:xfrm>
              <a:off x="6017825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32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3" name="Google Shape;893;p31"/>
            <p:cNvSpPr/>
            <p:nvPr/>
          </p:nvSpPr>
          <p:spPr>
            <a:xfrm>
              <a:off x="6247100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32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4" name="Google Shape;894;p31"/>
            <p:cNvSpPr/>
            <p:nvPr/>
          </p:nvSpPr>
          <p:spPr>
            <a:xfrm>
              <a:off x="64761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5" name="Google Shape;895;p31"/>
            <p:cNvSpPr/>
            <p:nvPr/>
          </p:nvSpPr>
          <p:spPr>
            <a:xfrm>
              <a:off x="6705425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32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6" name="Google Shape;896;p31"/>
            <p:cNvSpPr/>
            <p:nvPr/>
          </p:nvSpPr>
          <p:spPr>
            <a:xfrm>
              <a:off x="69342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7" name="Google Shape;897;p31"/>
            <p:cNvSpPr/>
            <p:nvPr/>
          </p:nvSpPr>
          <p:spPr>
            <a:xfrm>
              <a:off x="716330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32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8" name="Google Shape;898;p31"/>
            <p:cNvSpPr/>
            <p:nvPr/>
          </p:nvSpPr>
          <p:spPr>
            <a:xfrm>
              <a:off x="6017825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23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9" name="Google Shape;899;p31"/>
            <p:cNvSpPr/>
            <p:nvPr/>
          </p:nvSpPr>
          <p:spPr>
            <a:xfrm>
              <a:off x="6247100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23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0" name="Google Shape;900;p31"/>
            <p:cNvSpPr/>
            <p:nvPr/>
          </p:nvSpPr>
          <p:spPr>
            <a:xfrm>
              <a:off x="64761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1" name="Google Shape;901;p31"/>
            <p:cNvSpPr/>
            <p:nvPr/>
          </p:nvSpPr>
          <p:spPr>
            <a:xfrm>
              <a:off x="6705425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23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2" name="Google Shape;902;p31"/>
            <p:cNvSpPr/>
            <p:nvPr/>
          </p:nvSpPr>
          <p:spPr>
            <a:xfrm>
              <a:off x="69342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3" name="Google Shape;903;p31"/>
            <p:cNvSpPr/>
            <p:nvPr/>
          </p:nvSpPr>
          <p:spPr>
            <a:xfrm>
              <a:off x="716330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23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4" name="Google Shape;904;p31"/>
            <p:cNvSpPr/>
            <p:nvPr/>
          </p:nvSpPr>
          <p:spPr>
            <a:xfrm>
              <a:off x="6017825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4" y="937"/>
                  </a:cubicBezTo>
                  <a:cubicBezTo>
                    <a:pt x="723" y="937"/>
                    <a:pt x="938" y="723"/>
                    <a:pt x="938" y="473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5" name="Google Shape;905;p31"/>
            <p:cNvSpPr/>
            <p:nvPr/>
          </p:nvSpPr>
          <p:spPr>
            <a:xfrm>
              <a:off x="6247100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3"/>
                  </a:cubicBezTo>
                  <a:cubicBezTo>
                    <a:pt x="1" y="723"/>
                    <a:pt x="206" y="937"/>
                    <a:pt x="465" y="937"/>
                  </a:cubicBezTo>
                  <a:cubicBezTo>
                    <a:pt x="723" y="937"/>
                    <a:pt x="929" y="723"/>
                    <a:pt x="929" y="473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6" name="Google Shape;906;p31"/>
            <p:cNvSpPr/>
            <p:nvPr/>
          </p:nvSpPr>
          <p:spPr>
            <a:xfrm>
              <a:off x="64761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3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7" name="Google Shape;907;p31"/>
            <p:cNvSpPr/>
            <p:nvPr/>
          </p:nvSpPr>
          <p:spPr>
            <a:xfrm>
              <a:off x="6705425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197" y="937"/>
                    <a:pt x="464" y="937"/>
                  </a:cubicBezTo>
                  <a:cubicBezTo>
                    <a:pt x="723" y="937"/>
                    <a:pt x="928" y="723"/>
                    <a:pt x="928" y="473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8" name="Google Shape;908;p31"/>
            <p:cNvSpPr/>
            <p:nvPr/>
          </p:nvSpPr>
          <p:spPr>
            <a:xfrm>
              <a:off x="69342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215" y="937"/>
                    <a:pt x="464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9" name="Google Shape;909;p31"/>
            <p:cNvSpPr/>
            <p:nvPr/>
          </p:nvSpPr>
          <p:spPr>
            <a:xfrm>
              <a:off x="716330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3"/>
                  </a:cubicBezTo>
                  <a:cubicBezTo>
                    <a:pt x="0" y="723"/>
                    <a:pt x="214" y="937"/>
                    <a:pt x="473" y="937"/>
                  </a:cubicBezTo>
                  <a:cubicBezTo>
                    <a:pt x="732" y="937"/>
                    <a:pt x="937" y="723"/>
                    <a:pt x="937" y="473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10" name="Google Shape;910;p31"/>
          <p:cNvSpPr/>
          <p:nvPr/>
        </p:nvSpPr>
        <p:spPr>
          <a:xfrm>
            <a:off x="8139363" y="-48412"/>
            <a:ext cx="582800" cy="291075"/>
          </a:xfrm>
          <a:custGeom>
            <a:rect b="b" l="l" r="r" t="t"/>
            <a:pathLst>
              <a:path extrusionOk="0" h="11643" w="23312">
                <a:moveTo>
                  <a:pt x="11670" y="0"/>
                </a:moveTo>
                <a:cubicBezTo>
                  <a:pt x="5247" y="0"/>
                  <a:pt x="10" y="5219"/>
                  <a:pt x="1" y="11642"/>
                </a:cubicBezTo>
                <a:lnTo>
                  <a:pt x="5273" y="11642"/>
                </a:lnTo>
                <a:cubicBezTo>
                  <a:pt x="5273" y="8118"/>
                  <a:pt x="8128" y="5264"/>
                  <a:pt x="11652" y="5264"/>
                </a:cubicBezTo>
                <a:cubicBezTo>
                  <a:pt x="15176" y="5264"/>
                  <a:pt x="18030" y="8127"/>
                  <a:pt x="18030" y="11642"/>
                </a:cubicBezTo>
                <a:lnTo>
                  <a:pt x="23312" y="11642"/>
                </a:lnTo>
                <a:cubicBezTo>
                  <a:pt x="23312" y="5228"/>
                  <a:pt x="18084" y="0"/>
                  <a:pt x="116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1" name="Google Shape;911;p31"/>
          <p:cNvSpPr/>
          <p:nvPr/>
        </p:nvSpPr>
        <p:spPr>
          <a:xfrm rot="5400000">
            <a:off x="103563" y="789788"/>
            <a:ext cx="582800" cy="291075"/>
          </a:xfrm>
          <a:custGeom>
            <a:rect b="b" l="l" r="r" t="t"/>
            <a:pathLst>
              <a:path extrusionOk="0" h="11643" w="23312">
                <a:moveTo>
                  <a:pt x="11670" y="0"/>
                </a:moveTo>
                <a:cubicBezTo>
                  <a:pt x="5247" y="0"/>
                  <a:pt x="10" y="5219"/>
                  <a:pt x="1" y="11642"/>
                </a:cubicBezTo>
                <a:lnTo>
                  <a:pt x="5273" y="11642"/>
                </a:lnTo>
                <a:cubicBezTo>
                  <a:pt x="5273" y="8118"/>
                  <a:pt x="8128" y="5264"/>
                  <a:pt x="11652" y="5264"/>
                </a:cubicBezTo>
                <a:cubicBezTo>
                  <a:pt x="15176" y="5264"/>
                  <a:pt x="18030" y="8127"/>
                  <a:pt x="18030" y="11642"/>
                </a:cubicBezTo>
                <a:lnTo>
                  <a:pt x="23312" y="11642"/>
                </a:lnTo>
                <a:cubicBezTo>
                  <a:pt x="23312" y="5228"/>
                  <a:pt x="18084" y="0"/>
                  <a:pt x="116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2" name="Google Shape;912;p31"/>
          <p:cNvSpPr txBox="1"/>
          <p:nvPr>
            <p:ph type="title"/>
          </p:nvPr>
        </p:nvSpPr>
        <p:spPr>
          <a:xfrm>
            <a:off x="713175" y="445025"/>
            <a:ext cx="7717500" cy="69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6">
  <p:cSld name="CUSTOM_11_1_1_1_1_1">
    <p:spTree>
      <p:nvGrpSpPr>
        <p:cNvPr id="913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32"/>
          <p:cNvSpPr/>
          <p:nvPr/>
        </p:nvSpPr>
        <p:spPr>
          <a:xfrm flipH="1">
            <a:off x="-65948" y="-273450"/>
            <a:ext cx="10028923" cy="781898"/>
          </a:xfrm>
          <a:custGeom>
            <a:rect b="b" l="l" r="r" t="t"/>
            <a:pathLst>
              <a:path extrusionOk="0" h="20350" w="286848">
                <a:moveTo>
                  <a:pt x="0" y="1"/>
                </a:moveTo>
                <a:lnTo>
                  <a:pt x="0" y="8993"/>
                </a:lnTo>
                <a:lnTo>
                  <a:pt x="67640" y="8993"/>
                </a:lnTo>
                <a:lnTo>
                  <a:pt x="67640" y="20349"/>
                </a:lnTo>
                <a:lnTo>
                  <a:pt x="286847" y="20349"/>
                </a:lnTo>
                <a:lnTo>
                  <a:pt x="286847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5" name="Google Shape;915;p32"/>
          <p:cNvSpPr/>
          <p:nvPr/>
        </p:nvSpPr>
        <p:spPr>
          <a:xfrm flipH="1">
            <a:off x="-165467" y="4705075"/>
            <a:ext cx="9309124" cy="1275575"/>
          </a:xfrm>
          <a:custGeom>
            <a:rect b="b" l="l" r="r" t="t"/>
            <a:pathLst>
              <a:path extrusionOk="0" h="37879" w="285359">
                <a:moveTo>
                  <a:pt x="1" y="0"/>
                </a:moveTo>
                <a:lnTo>
                  <a:pt x="1" y="37879"/>
                </a:lnTo>
                <a:lnTo>
                  <a:pt x="285358" y="37879"/>
                </a:lnTo>
                <a:lnTo>
                  <a:pt x="285358" y="9448"/>
                </a:lnTo>
                <a:lnTo>
                  <a:pt x="218076" y="9448"/>
                </a:lnTo>
                <a:lnTo>
                  <a:pt x="2180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16" name="Google Shape;916;p32"/>
          <p:cNvGrpSpPr/>
          <p:nvPr/>
        </p:nvGrpSpPr>
        <p:grpSpPr>
          <a:xfrm rot="-5400000">
            <a:off x="8220250" y="760950"/>
            <a:ext cx="1168925" cy="284175"/>
            <a:chOff x="6017825" y="3809000"/>
            <a:chExt cx="1168925" cy="284175"/>
          </a:xfrm>
        </p:grpSpPr>
        <p:sp>
          <p:nvSpPr>
            <p:cNvPr id="917" name="Google Shape;917;p32"/>
            <p:cNvSpPr/>
            <p:nvPr/>
          </p:nvSpPr>
          <p:spPr>
            <a:xfrm>
              <a:off x="6017825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32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8" name="Google Shape;918;p32"/>
            <p:cNvSpPr/>
            <p:nvPr/>
          </p:nvSpPr>
          <p:spPr>
            <a:xfrm>
              <a:off x="6247100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32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9" name="Google Shape;919;p32"/>
            <p:cNvSpPr/>
            <p:nvPr/>
          </p:nvSpPr>
          <p:spPr>
            <a:xfrm>
              <a:off x="64761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0" name="Google Shape;920;p32"/>
            <p:cNvSpPr/>
            <p:nvPr/>
          </p:nvSpPr>
          <p:spPr>
            <a:xfrm>
              <a:off x="6705425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32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1" name="Google Shape;921;p32"/>
            <p:cNvSpPr/>
            <p:nvPr/>
          </p:nvSpPr>
          <p:spPr>
            <a:xfrm>
              <a:off x="69342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2" name="Google Shape;922;p32"/>
            <p:cNvSpPr/>
            <p:nvPr/>
          </p:nvSpPr>
          <p:spPr>
            <a:xfrm>
              <a:off x="716330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32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3" name="Google Shape;923;p32"/>
            <p:cNvSpPr/>
            <p:nvPr/>
          </p:nvSpPr>
          <p:spPr>
            <a:xfrm>
              <a:off x="6017825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23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4" name="Google Shape;924;p32"/>
            <p:cNvSpPr/>
            <p:nvPr/>
          </p:nvSpPr>
          <p:spPr>
            <a:xfrm>
              <a:off x="6247100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23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5" name="Google Shape;925;p32"/>
            <p:cNvSpPr/>
            <p:nvPr/>
          </p:nvSpPr>
          <p:spPr>
            <a:xfrm>
              <a:off x="64761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6" name="Google Shape;926;p32"/>
            <p:cNvSpPr/>
            <p:nvPr/>
          </p:nvSpPr>
          <p:spPr>
            <a:xfrm>
              <a:off x="6705425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23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7" name="Google Shape;927;p32"/>
            <p:cNvSpPr/>
            <p:nvPr/>
          </p:nvSpPr>
          <p:spPr>
            <a:xfrm>
              <a:off x="69342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8" name="Google Shape;928;p32"/>
            <p:cNvSpPr/>
            <p:nvPr/>
          </p:nvSpPr>
          <p:spPr>
            <a:xfrm>
              <a:off x="716330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23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9" name="Google Shape;929;p32"/>
            <p:cNvSpPr/>
            <p:nvPr/>
          </p:nvSpPr>
          <p:spPr>
            <a:xfrm>
              <a:off x="6017825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4" y="937"/>
                  </a:cubicBezTo>
                  <a:cubicBezTo>
                    <a:pt x="723" y="937"/>
                    <a:pt x="938" y="723"/>
                    <a:pt x="938" y="473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0" name="Google Shape;930;p32"/>
            <p:cNvSpPr/>
            <p:nvPr/>
          </p:nvSpPr>
          <p:spPr>
            <a:xfrm>
              <a:off x="6247100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3"/>
                  </a:cubicBezTo>
                  <a:cubicBezTo>
                    <a:pt x="1" y="723"/>
                    <a:pt x="206" y="937"/>
                    <a:pt x="465" y="937"/>
                  </a:cubicBezTo>
                  <a:cubicBezTo>
                    <a:pt x="723" y="937"/>
                    <a:pt x="929" y="723"/>
                    <a:pt x="929" y="473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1" name="Google Shape;931;p32"/>
            <p:cNvSpPr/>
            <p:nvPr/>
          </p:nvSpPr>
          <p:spPr>
            <a:xfrm>
              <a:off x="64761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3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2" name="Google Shape;932;p32"/>
            <p:cNvSpPr/>
            <p:nvPr/>
          </p:nvSpPr>
          <p:spPr>
            <a:xfrm>
              <a:off x="6705425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197" y="937"/>
                    <a:pt x="464" y="937"/>
                  </a:cubicBezTo>
                  <a:cubicBezTo>
                    <a:pt x="723" y="937"/>
                    <a:pt x="928" y="723"/>
                    <a:pt x="928" y="473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3" name="Google Shape;933;p32"/>
            <p:cNvSpPr/>
            <p:nvPr/>
          </p:nvSpPr>
          <p:spPr>
            <a:xfrm>
              <a:off x="69342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215" y="937"/>
                    <a:pt x="464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716330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3"/>
                  </a:cubicBezTo>
                  <a:cubicBezTo>
                    <a:pt x="0" y="723"/>
                    <a:pt x="214" y="937"/>
                    <a:pt x="473" y="937"/>
                  </a:cubicBezTo>
                  <a:cubicBezTo>
                    <a:pt x="732" y="937"/>
                    <a:pt x="937" y="723"/>
                    <a:pt x="937" y="473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35" name="Google Shape;935;p32"/>
          <p:cNvSpPr/>
          <p:nvPr/>
        </p:nvSpPr>
        <p:spPr>
          <a:xfrm>
            <a:off x="59050" y="4414000"/>
            <a:ext cx="582800" cy="291075"/>
          </a:xfrm>
          <a:custGeom>
            <a:rect b="b" l="l" r="r" t="t"/>
            <a:pathLst>
              <a:path extrusionOk="0" h="11643" w="23312">
                <a:moveTo>
                  <a:pt x="11670" y="0"/>
                </a:moveTo>
                <a:cubicBezTo>
                  <a:pt x="5247" y="0"/>
                  <a:pt x="10" y="5219"/>
                  <a:pt x="1" y="11642"/>
                </a:cubicBezTo>
                <a:lnTo>
                  <a:pt x="5273" y="11642"/>
                </a:lnTo>
                <a:cubicBezTo>
                  <a:pt x="5273" y="8118"/>
                  <a:pt x="8128" y="5264"/>
                  <a:pt x="11652" y="5264"/>
                </a:cubicBezTo>
                <a:cubicBezTo>
                  <a:pt x="15176" y="5264"/>
                  <a:pt x="18030" y="8127"/>
                  <a:pt x="18030" y="11642"/>
                </a:cubicBezTo>
                <a:lnTo>
                  <a:pt x="23312" y="11642"/>
                </a:lnTo>
                <a:cubicBezTo>
                  <a:pt x="23312" y="5228"/>
                  <a:pt x="18084" y="0"/>
                  <a:pt x="116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6" name="Google Shape;936;p32"/>
          <p:cNvSpPr txBox="1"/>
          <p:nvPr>
            <p:ph type="title"/>
          </p:nvPr>
        </p:nvSpPr>
        <p:spPr>
          <a:xfrm>
            <a:off x="713225" y="445025"/>
            <a:ext cx="7717500" cy="66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7">
  <p:cSld name="CUSTOM_11_1_1_1_1_1_1">
    <p:spTree>
      <p:nvGrpSpPr>
        <p:cNvPr id="937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33"/>
          <p:cNvSpPr/>
          <p:nvPr/>
        </p:nvSpPr>
        <p:spPr>
          <a:xfrm flipH="1" rot="10800000">
            <a:off x="-45650" y="-53174"/>
            <a:ext cx="9378324" cy="529548"/>
          </a:xfrm>
          <a:custGeom>
            <a:rect b="b" l="l" r="r" t="t"/>
            <a:pathLst>
              <a:path extrusionOk="0" h="37879" w="285359">
                <a:moveTo>
                  <a:pt x="1" y="0"/>
                </a:moveTo>
                <a:lnTo>
                  <a:pt x="1" y="37879"/>
                </a:lnTo>
                <a:lnTo>
                  <a:pt x="285358" y="37879"/>
                </a:lnTo>
                <a:lnTo>
                  <a:pt x="285358" y="9448"/>
                </a:lnTo>
                <a:lnTo>
                  <a:pt x="218076" y="9448"/>
                </a:lnTo>
                <a:lnTo>
                  <a:pt x="21807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9" name="Google Shape;939;p33"/>
          <p:cNvSpPr/>
          <p:nvPr/>
        </p:nvSpPr>
        <p:spPr>
          <a:xfrm flipH="1" rot="10800000">
            <a:off x="-45650" y="4778169"/>
            <a:ext cx="9189720" cy="418556"/>
          </a:xfrm>
          <a:custGeom>
            <a:rect b="b" l="l" r="r" t="t"/>
            <a:pathLst>
              <a:path extrusionOk="0" h="65759" w="285750">
                <a:moveTo>
                  <a:pt x="0" y="0"/>
                </a:moveTo>
                <a:lnTo>
                  <a:pt x="0" y="51816"/>
                </a:lnTo>
                <a:lnTo>
                  <a:pt x="67377" y="51816"/>
                </a:lnTo>
                <a:lnTo>
                  <a:pt x="67377" y="65758"/>
                </a:lnTo>
                <a:lnTo>
                  <a:pt x="285750" y="65758"/>
                </a:lnTo>
                <a:lnTo>
                  <a:pt x="28575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0" name="Google Shape;940;p33"/>
          <p:cNvSpPr txBox="1"/>
          <p:nvPr>
            <p:ph type="title"/>
          </p:nvPr>
        </p:nvSpPr>
        <p:spPr>
          <a:xfrm>
            <a:off x="719975" y="445025"/>
            <a:ext cx="7704000" cy="6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8">
  <p:cSld name="CUSTOM_11_1_1_1_1_1_1_1"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34"/>
          <p:cNvSpPr/>
          <p:nvPr/>
        </p:nvSpPr>
        <p:spPr>
          <a:xfrm flipH="1" rot="10800000">
            <a:off x="-45650" y="-35309"/>
            <a:ext cx="9378324" cy="614681"/>
          </a:xfrm>
          <a:custGeom>
            <a:rect b="b" l="l" r="r" t="t"/>
            <a:pathLst>
              <a:path extrusionOk="0" h="37879" w="285359">
                <a:moveTo>
                  <a:pt x="1" y="0"/>
                </a:moveTo>
                <a:lnTo>
                  <a:pt x="1" y="37879"/>
                </a:lnTo>
                <a:lnTo>
                  <a:pt x="285358" y="37879"/>
                </a:lnTo>
                <a:lnTo>
                  <a:pt x="285358" y="9448"/>
                </a:lnTo>
                <a:lnTo>
                  <a:pt x="218076" y="9448"/>
                </a:lnTo>
                <a:lnTo>
                  <a:pt x="21807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3" name="Google Shape;943;p34"/>
          <p:cNvSpPr/>
          <p:nvPr/>
        </p:nvSpPr>
        <p:spPr>
          <a:xfrm flipH="1" rot="10800000">
            <a:off x="-22862" y="4629563"/>
            <a:ext cx="9189720" cy="616162"/>
          </a:xfrm>
          <a:custGeom>
            <a:rect b="b" l="l" r="r" t="t"/>
            <a:pathLst>
              <a:path extrusionOk="0" h="65759" w="285750">
                <a:moveTo>
                  <a:pt x="0" y="0"/>
                </a:moveTo>
                <a:lnTo>
                  <a:pt x="0" y="51816"/>
                </a:lnTo>
                <a:lnTo>
                  <a:pt x="67377" y="51816"/>
                </a:lnTo>
                <a:lnTo>
                  <a:pt x="67377" y="65758"/>
                </a:lnTo>
                <a:lnTo>
                  <a:pt x="285750" y="65758"/>
                </a:lnTo>
                <a:lnTo>
                  <a:pt x="28575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44" name="Google Shape;944;p34"/>
          <p:cNvGrpSpPr/>
          <p:nvPr/>
        </p:nvGrpSpPr>
        <p:grpSpPr>
          <a:xfrm rot="-5400000">
            <a:off x="-244525" y="3761388"/>
            <a:ext cx="1168925" cy="284175"/>
            <a:chOff x="6017825" y="3809000"/>
            <a:chExt cx="1168925" cy="284175"/>
          </a:xfrm>
        </p:grpSpPr>
        <p:sp>
          <p:nvSpPr>
            <p:cNvPr id="945" name="Google Shape;945;p34"/>
            <p:cNvSpPr/>
            <p:nvPr/>
          </p:nvSpPr>
          <p:spPr>
            <a:xfrm>
              <a:off x="6017825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32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6" name="Google Shape;946;p34"/>
            <p:cNvSpPr/>
            <p:nvPr/>
          </p:nvSpPr>
          <p:spPr>
            <a:xfrm>
              <a:off x="6247100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32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7" name="Google Shape;947;p34"/>
            <p:cNvSpPr/>
            <p:nvPr/>
          </p:nvSpPr>
          <p:spPr>
            <a:xfrm>
              <a:off x="64761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8" name="Google Shape;948;p34"/>
            <p:cNvSpPr/>
            <p:nvPr/>
          </p:nvSpPr>
          <p:spPr>
            <a:xfrm>
              <a:off x="6705425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32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9" name="Google Shape;949;p34"/>
            <p:cNvSpPr/>
            <p:nvPr/>
          </p:nvSpPr>
          <p:spPr>
            <a:xfrm>
              <a:off x="69342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0" name="Google Shape;950;p34"/>
            <p:cNvSpPr/>
            <p:nvPr/>
          </p:nvSpPr>
          <p:spPr>
            <a:xfrm>
              <a:off x="716330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32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1" name="Google Shape;951;p34"/>
            <p:cNvSpPr/>
            <p:nvPr/>
          </p:nvSpPr>
          <p:spPr>
            <a:xfrm>
              <a:off x="6017825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23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2" name="Google Shape;952;p34"/>
            <p:cNvSpPr/>
            <p:nvPr/>
          </p:nvSpPr>
          <p:spPr>
            <a:xfrm>
              <a:off x="6247100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23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3" name="Google Shape;953;p34"/>
            <p:cNvSpPr/>
            <p:nvPr/>
          </p:nvSpPr>
          <p:spPr>
            <a:xfrm>
              <a:off x="64761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4" name="Google Shape;954;p34"/>
            <p:cNvSpPr/>
            <p:nvPr/>
          </p:nvSpPr>
          <p:spPr>
            <a:xfrm>
              <a:off x="6705425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23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5" name="Google Shape;955;p34"/>
            <p:cNvSpPr/>
            <p:nvPr/>
          </p:nvSpPr>
          <p:spPr>
            <a:xfrm>
              <a:off x="69342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6" name="Google Shape;956;p34"/>
            <p:cNvSpPr/>
            <p:nvPr/>
          </p:nvSpPr>
          <p:spPr>
            <a:xfrm>
              <a:off x="716330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23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7" name="Google Shape;957;p34"/>
            <p:cNvSpPr/>
            <p:nvPr/>
          </p:nvSpPr>
          <p:spPr>
            <a:xfrm>
              <a:off x="6017825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4" y="937"/>
                  </a:cubicBezTo>
                  <a:cubicBezTo>
                    <a:pt x="723" y="937"/>
                    <a:pt x="938" y="723"/>
                    <a:pt x="938" y="473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8" name="Google Shape;958;p34"/>
            <p:cNvSpPr/>
            <p:nvPr/>
          </p:nvSpPr>
          <p:spPr>
            <a:xfrm>
              <a:off x="6247100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3"/>
                  </a:cubicBezTo>
                  <a:cubicBezTo>
                    <a:pt x="1" y="723"/>
                    <a:pt x="206" y="937"/>
                    <a:pt x="465" y="937"/>
                  </a:cubicBezTo>
                  <a:cubicBezTo>
                    <a:pt x="723" y="937"/>
                    <a:pt x="929" y="723"/>
                    <a:pt x="929" y="473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9" name="Google Shape;959;p34"/>
            <p:cNvSpPr/>
            <p:nvPr/>
          </p:nvSpPr>
          <p:spPr>
            <a:xfrm>
              <a:off x="64761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3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0" name="Google Shape;960;p34"/>
            <p:cNvSpPr/>
            <p:nvPr/>
          </p:nvSpPr>
          <p:spPr>
            <a:xfrm>
              <a:off x="6705425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197" y="937"/>
                    <a:pt x="464" y="937"/>
                  </a:cubicBezTo>
                  <a:cubicBezTo>
                    <a:pt x="723" y="937"/>
                    <a:pt x="928" y="723"/>
                    <a:pt x="928" y="473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1" name="Google Shape;961;p34"/>
            <p:cNvSpPr/>
            <p:nvPr/>
          </p:nvSpPr>
          <p:spPr>
            <a:xfrm>
              <a:off x="69342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215" y="937"/>
                    <a:pt x="464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2" name="Google Shape;962;p34"/>
            <p:cNvSpPr/>
            <p:nvPr/>
          </p:nvSpPr>
          <p:spPr>
            <a:xfrm>
              <a:off x="716330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3"/>
                  </a:cubicBezTo>
                  <a:cubicBezTo>
                    <a:pt x="0" y="723"/>
                    <a:pt x="214" y="937"/>
                    <a:pt x="473" y="937"/>
                  </a:cubicBezTo>
                  <a:cubicBezTo>
                    <a:pt x="732" y="937"/>
                    <a:pt x="937" y="723"/>
                    <a:pt x="937" y="473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63" name="Google Shape;963;p34"/>
          <p:cNvSpPr/>
          <p:nvPr/>
        </p:nvSpPr>
        <p:spPr>
          <a:xfrm>
            <a:off x="8490400" y="701788"/>
            <a:ext cx="582800" cy="291075"/>
          </a:xfrm>
          <a:custGeom>
            <a:rect b="b" l="l" r="r" t="t"/>
            <a:pathLst>
              <a:path extrusionOk="0" h="11643" w="23312">
                <a:moveTo>
                  <a:pt x="11670" y="0"/>
                </a:moveTo>
                <a:cubicBezTo>
                  <a:pt x="5247" y="0"/>
                  <a:pt x="10" y="5219"/>
                  <a:pt x="1" y="11642"/>
                </a:cubicBezTo>
                <a:lnTo>
                  <a:pt x="5273" y="11642"/>
                </a:lnTo>
                <a:cubicBezTo>
                  <a:pt x="5273" y="8118"/>
                  <a:pt x="8128" y="5264"/>
                  <a:pt x="11652" y="5264"/>
                </a:cubicBezTo>
                <a:cubicBezTo>
                  <a:pt x="15176" y="5264"/>
                  <a:pt x="18030" y="8127"/>
                  <a:pt x="18030" y="11642"/>
                </a:cubicBezTo>
                <a:lnTo>
                  <a:pt x="23312" y="11642"/>
                </a:lnTo>
                <a:cubicBezTo>
                  <a:pt x="23312" y="5228"/>
                  <a:pt x="18084" y="0"/>
                  <a:pt x="116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4" name="Google Shape;964;p34"/>
          <p:cNvSpPr txBox="1"/>
          <p:nvPr>
            <p:ph type="title"/>
          </p:nvPr>
        </p:nvSpPr>
        <p:spPr>
          <a:xfrm>
            <a:off x="713225" y="445025"/>
            <a:ext cx="7717500" cy="65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9">
  <p:cSld name="CUSTOM_11_1_1_1_1_1_1_1_1"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35"/>
          <p:cNvSpPr/>
          <p:nvPr/>
        </p:nvSpPr>
        <p:spPr>
          <a:xfrm>
            <a:off x="-65950" y="-197925"/>
            <a:ext cx="10028923" cy="642958"/>
          </a:xfrm>
          <a:custGeom>
            <a:rect b="b" l="l" r="r" t="t"/>
            <a:pathLst>
              <a:path extrusionOk="0" h="20350" w="286848">
                <a:moveTo>
                  <a:pt x="0" y="1"/>
                </a:moveTo>
                <a:lnTo>
                  <a:pt x="0" y="8993"/>
                </a:lnTo>
                <a:lnTo>
                  <a:pt x="67640" y="8993"/>
                </a:lnTo>
                <a:lnTo>
                  <a:pt x="67640" y="20349"/>
                </a:lnTo>
                <a:lnTo>
                  <a:pt x="286847" y="20349"/>
                </a:lnTo>
                <a:lnTo>
                  <a:pt x="28684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7" name="Google Shape;967;p35"/>
          <p:cNvSpPr/>
          <p:nvPr/>
        </p:nvSpPr>
        <p:spPr>
          <a:xfrm>
            <a:off x="-165475" y="4527700"/>
            <a:ext cx="9391165" cy="1275575"/>
          </a:xfrm>
          <a:custGeom>
            <a:rect b="b" l="l" r="r" t="t"/>
            <a:pathLst>
              <a:path extrusionOk="0" h="37879" w="285359">
                <a:moveTo>
                  <a:pt x="1" y="0"/>
                </a:moveTo>
                <a:lnTo>
                  <a:pt x="1" y="37879"/>
                </a:lnTo>
                <a:lnTo>
                  <a:pt x="285358" y="37879"/>
                </a:lnTo>
                <a:lnTo>
                  <a:pt x="285358" y="9448"/>
                </a:lnTo>
                <a:lnTo>
                  <a:pt x="218076" y="9448"/>
                </a:lnTo>
                <a:lnTo>
                  <a:pt x="21807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68" name="Google Shape;968;p35"/>
          <p:cNvGrpSpPr/>
          <p:nvPr/>
        </p:nvGrpSpPr>
        <p:grpSpPr>
          <a:xfrm>
            <a:off x="459075" y="160838"/>
            <a:ext cx="1168925" cy="284175"/>
            <a:chOff x="6017825" y="3809000"/>
            <a:chExt cx="1168925" cy="284175"/>
          </a:xfrm>
        </p:grpSpPr>
        <p:sp>
          <p:nvSpPr>
            <p:cNvPr id="969" name="Google Shape;969;p35"/>
            <p:cNvSpPr/>
            <p:nvPr/>
          </p:nvSpPr>
          <p:spPr>
            <a:xfrm>
              <a:off x="6017825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32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0" name="Google Shape;970;p35"/>
            <p:cNvSpPr/>
            <p:nvPr/>
          </p:nvSpPr>
          <p:spPr>
            <a:xfrm>
              <a:off x="6247100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32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1" name="Google Shape;971;p35"/>
            <p:cNvSpPr/>
            <p:nvPr/>
          </p:nvSpPr>
          <p:spPr>
            <a:xfrm>
              <a:off x="64761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2" name="Google Shape;972;p35"/>
            <p:cNvSpPr/>
            <p:nvPr/>
          </p:nvSpPr>
          <p:spPr>
            <a:xfrm>
              <a:off x="6705425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32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3" name="Google Shape;973;p35"/>
            <p:cNvSpPr/>
            <p:nvPr/>
          </p:nvSpPr>
          <p:spPr>
            <a:xfrm>
              <a:off x="69342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4" name="Google Shape;974;p35"/>
            <p:cNvSpPr/>
            <p:nvPr/>
          </p:nvSpPr>
          <p:spPr>
            <a:xfrm>
              <a:off x="716330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32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5" name="Google Shape;975;p35"/>
            <p:cNvSpPr/>
            <p:nvPr/>
          </p:nvSpPr>
          <p:spPr>
            <a:xfrm>
              <a:off x="6017825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23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6" name="Google Shape;976;p35"/>
            <p:cNvSpPr/>
            <p:nvPr/>
          </p:nvSpPr>
          <p:spPr>
            <a:xfrm>
              <a:off x="6247100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23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7" name="Google Shape;977;p35"/>
            <p:cNvSpPr/>
            <p:nvPr/>
          </p:nvSpPr>
          <p:spPr>
            <a:xfrm>
              <a:off x="64761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8" name="Google Shape;978;p35"/>
            <p:cNvSpPr/>
            <p:nvPr/>
          </p:nvSpPr>
          <p:spPr>
            <a:xfrm>
              <a:off x="6705425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23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9" name="Google Shape;979;p35"/>
            <p:cNvSpPr/>
            <p:nvPr/>
          </p:nvSpPr>
          <p:spPr>
            <a:xfrm>
              <a:off x="69342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0" name="Google Shape;980;p35"/>
            <p:cNvSpPr/>
            <p:nvPr/>
          </p:nvSpPr>
          <p:spPr>
            <a:xfrm>
              <a:off x="716330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23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1" name="Google Shape;981;p35"/>
            <p:cNvSpPr/>
            <p:nvPr/>
          </p:nvSpPr>
          <p:spPr>
            <a:xfrm>
              <a:off x="6017825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4" y="937"/>
                  </a:cubicBezTo>
                  <a:cubicBezTo>
                    <a:pt x="723" y="937"/>
                    <a:pt x="938" y="723"/>
                    <a:pt x="938" y="473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2" name="Google Shape;982;p35"/>
            <p:cNvSpPr/>
            <p:nvPr/>
          </p:nvSpPr>
          <p:spPr>
            <a:xfrm>
              <a:off x="6247100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3"/>
                  </a:cubicBezTo>
                  <a:cubicBezTo>
                    <a:pt x="1" y="723"/>
                    <a:pt x="206" y="937"/>
                    <a:pt x="465" y="937"/>
                  </a:cubicBezTo>
                  <a:cubicBezTo>
                    <a:pt x="723" y="937"/>
                    <a:pt x="929" y="723"/>
                    <a:pt x="929" y="473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3" name="Google Shape;983;p35"/>
            <p:cNvSpPr/>
            <p:nvPr/>
          </p:nvSpPr>
          <p:spPr>
            <a:xfrm>
              <a:off x="64761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3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4" name="Google Shape;984;p35"/>
            <p:cNvSpPr/>
            <p:nvPr/>
          </p:nvSpPr>
          <p:spPr>
            <a:xfrm>
              <a:off x="6705425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197" y="937"/>
                    <a:pt x="464" y="937"/>
                  </a:cubicBezTo>
                  <a:cubicBezTo>
                    <a:pt x="723" y="937"/>
                    <a:pt x="928" y="723"/>
                    <a:pt x="928" y="473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5" name="Google Shape;985;p35"/>
            <p:cNvSpPr/>
            <p:nvPr/>
          </p:nvSpPr>
          <p:spPr>
            <a:xfrm>
              <a:off x="69342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215" y="937"/>
                    <a:pt x="464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6" name="Google Shape;986;p35"/>
            <p:cNvSpPr/>
            <p:nvPr/>
          </p:nvSpPr>
          <p:spPr>
            <a:xfrm>
              <a:off x="716330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3"/>
                  </a:cubicBezTo>
                  <a:cubicBezTo>
                    <a:pt x="0" y="723"/>
                    <a:pt x="214" y="937"/>
                    <a:pt x="473" y="937"/>
                  </a:cubicBezTo>
                  <a:cubicBezTo>
                    <a:pt x="732" y="937"/>
                    <a:pt x="937" y="723"/>
                    <a:pt x="937" y="473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87" name="Google Shape;987;p35"/>
          <p:cNvSpPr/>
          <p:nvPr/>
        </p:nvSpPr>
        <p:spPr>
          <a:xfrm>
            <a:off x="8496300" y="4402738"/>
            <a:ext cx="582800" cy="291075"/>
          </a:xfrm>
          <a:custGeom>
            <a:rect b="b" l="l" r="r" t="t"/>
            <a:pathLst>
              <a:path extrusionOk="0" h="11643" w="23312">
                <a:moveTo>
                  <a:pt x="11670" y="0"/>
                </a:moveTo>
                <a:cubicBezTo>
                  <a:pt x="5247" y="0"/>
                  <a:pt x="10" y="5219"/>
                  <a:pt x="1" y="11642"/>
                </a:cubicBezTo>
                <a:lnTo>
                  <a:pt x="5273" y="11642"/>
                </a:lnTo>
                <a:cubicBezTo>
                  <a:pt x="5273" y="8118"/>
                  <a:pt x="8128" y="5264"/>
                  <a:pt x="11652" y="5264"/>
                </a:cubicBezTo>
                <a:cubicBezTo>
                  <a:pt x="15176" y="5264"/>
                  <a:pt x="18030" y="8127"/>
                  <a:pt x="18030" y="11642"/>
                </a:cubicBezTo>
                <a:lnTo>
                  <a:pt x="23312" y="11642"/>
                </a:lnTo>
                <a:cubicBezTo>
                  <a:pt x="23312" y="5228"/>
                  <a:pt x="18084" y="0"/>
                  <a:pt x="1167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8" name="Google Shape;988;p35"/>
          <p:cNvSpPr txBox="1"/>
          <p:nvPr>
            <p:ph type="title"/>
          </p:nvPr>
        </p:nvSpPr>
        <p:spPr>
          <a:xfrm>
            <a:off x="713175" y="445025"/>
            <a:ext cx="7717500" cy="72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0">
  <p:cSld name="CUSTOM_11_1_1_1_1_1_1_1_1_1">
    <p:spTree>
      <p:nvGrpSpPr>
        <p:cNvPr id="989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p36"/>
          <p:cNvSpPr/>
          <p:nvPr/>
        </p:nvSpPr>
        <p:spPr>
          <a:xfrm rot="10800000">
            <a:off x="-43703" y="4713815"/>
            <a:ext cx="9245828" cy="651810"/>
          </a:xfrm>
          <a:custGeom>
            <a:rect b="b" l="l" r="r" t="t"/>
            <a:pathLst>
              <a:path extrusionOk="0" h="20350" w="286848">
                <a:moveTo>
                  <a:pt x="0" y="1"/>
                </a:moveTo>
                <a:lnTo>
                  <a:pt x="0" y="8993"/>
                </a:lnTo>
                <a:lnTo>
                  <a:pt x="67640" y="8993"/>
                </a:lnTo>
                <a:lnTo>
                  <a:pt x="67640" y="20349"/>
                </a:lnTo>
                <a:lnTo>
                  <a:pt x="286847" y="20349"/>
                </a:lnTo>
                <a:lnTo>
                  <a:pt x="286847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91" name="Google Shape;991;p36"/>
          <p:cNvGrpSpPr/>
          <p:nvPr/>
        </p:nvGrpSpPr>
        <p:grpSpPr>
          <a:xfrm>
            <a:off x="-1416353" y="-29551"/>
            <a:ext cx="10674791" cy="1054932"/>
            <a:chOff x="-207175" y="-92875"/>
            <a:chExt cx="9439200" cy="1025400"/>
          </a:xfrm>
        </p:grpSpPr>
        <p:sp>
          <p:nvSpPr>
            <p:cNvPr id="992" name="Google Shape;992;p36"/>
            <p:cNvSpPr/>
            <p:nvPr/>
          </p:nvSpPr>
          <p:spPr>
            <a:xfrm>
              <a:off x="-207175" y="-92875"/>
              <a:ext cx="2700300" cy="1025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3" name="Google Shape;993;p36"/>
            <p:cNvSpPr/>
            <p:nvPr/>
          </p:nvSpPr>
          <p:spPr>
            <a:xfrm>
              <a:off x="-207175" y="-92875"/>
              <a:ext cx="9439200" cy="36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94" name="Google Shape;994;p36"/>
          <p:cNvGrpSpPr/>
          <p:nvPr/>
        </p:nvGrpSpPr>
        <p:grpSpPr>
          <a:xfrm rot="-5400000">
            <a:off x="8168350" y="1025388"/>
            <a:ext cx="1168925" cy="284175"/>
            <a:chOff x="6017825" y="3809000"/>
            <a:chExt cx="1168925" cy="284175"/>
          </a:xfrm>
        </p:grpSpPr>
        <p:sp>
          <p:nvSpPr>
            <p:cNvPr id="995" name="Google Shape;995;p36"/>
            <p:cNvSpPr/>
            <p:nvPr/>
          </p:nvSpPr>
          <p:spPr>
            <a:xfrm>
              <a:off x="6017825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32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6" name="Google Shape;996;p36"/>
            <p:cNvSpPr/>
            <p:nvPr/>
          </p:nvSpPr>
          <p:spPr>
            <a:xfrm>
              <a:off x="6247100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32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7" name="Google Shape;997;p36"/>
            <p:cNvSpPr/>
            <p:nvPr/>
          </p:nvSpPr>
          <p:spPr>
            <a:xfrm>
              <a:off x="64761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8" name="Google Shape;998;p36"/>
            <p:cNvSpPr/>
            <p:nvPr/>
          </p:nvSpPr>
          <p:spPr>
            <a:xfrm>
              <a:off x="6705425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32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9" name="Google Shape;999;p36"/>
            <p:cNvSpPr/>
            <p:nvPr/>
          </p:nvSpPr>
          <p:spPr>
            <a:xfrm>
              <a:off x="69342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0" name="Google Shape;1000;p36"/>
            <p:cNvSpPr/>
            <p:nvPr/>
          </p:nvSpPr>
          <p:spPr>
            <a:xfrm>
              <a:off x="716330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32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1" name="Google Shape;1001;p36"/>
            <p:cNvSpPr/>
            <p:nvPr/>
          </p:nvSpPr>
          <p:spPr>
            <a:xfrm>
              <a:off x="6017825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23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2" name="Google Shape;1002;p36"/>
            <p:cNvSpPr/>
            <p:nvPr/>
          </p:nvSpPr>
          <p:spPr>
            <a:xfrm>
              <a:off x="6247100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23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3" name="Google Shape;1003;p36"/>
            <p:cNvSpPr/>
            <p:nvPr/>
          </p:nvSpPr>
          <p:spPr>
            <a:xfrm>
              <a:off x="64761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4" name="Google Shape;1004;p36"/>
            <p:cNvSpPr/>
            <p:nvPr/>
          </p:nvSpPr>
          <p:spPr>
            <a:xfrm>
              <a:off x="6705425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23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5" name="Google Shape;1005;p36"/>
            <p:cNvSpPr/>
            <p:nvPr/>
          </p:nvSpPr>
          <p:spPr>
            <a:xfrm>
              <a:off x="69342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6" name="Google Shape;1006;p36"/>
            <p:cNvSpPr/>
            <p:nvPr/>
          </p:nvSpPr>
          <p:spPr>
            <a:xfrm>
              <a:off x="716330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23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7" name="Google Shape;1007;p36"/>
            <p:cNvSpPr/>
            <p:nvPr/>
          </p:nvSpPr>
          <p:spPr>
            <a:xfrm>
              <a:off x="6017825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4" y="937"/>
                  </a:cubicBezTo>
                  <a:cubicBezTo>
                    <a:pt x="723" y="937"/>
                    <a:pt x="938" y="723"/>
                    <a:pt x="938" y="473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8" name="Google Shape;1008;p36"/>
            <p:cNvSpPr/>
            <p:nvPr/>
          </p:nvSpPr>
          <p:spPr>
            <a:xfrm>
              <a:off x="6247100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3"/>
                  </a:cubicBezTo>
                  <a:cubicBezTo>
                    <a:pt x="1" y="723"/>
                    <a:pt x="206" y="937"/>
                    <a:pt x="465" y="937"/>
                  </a:cubicBezTo>
                  <a:cubicBezTo>
                    <a:pt x="723" y="937"/>
                    <a:pt x="929" y="723"/>
                    <a:pt x="929" y="473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9" name="Google Shape;1009;p36"/>
            <p:cNvSpPr/>
            <p:nvPr/>
          </p:nvSpPr>
          <p:spPr>
            <a:xfrm>
              <a:off x="64761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3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0" name="Google Shape;1010;p36"/>
            <p:cNvSpPr/>
            <p:nvPr/>
          </p:nvSpPr>
          <p:spPr>
            <a:xfrm>
              <a:off x="6705425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197" y="937"/>
                    <a:pt x="464" y="937"/>
                  </a:cubicBezTo>
                  <a:cubicBezTo>
                    <a:pt x="723" y="937"/>
                    <a:pt x="928" y="723"/>
                    <a:pt x="928" y="473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1" name="Google Shape;1011;p36"/>
            <p:cNvSpPr/>
            <p:nvPr/>
          </p:nvSpPr>
          <p:spPr>
            <a:xfrm>
              <a:off x="69342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215" y="937"/>
                    <a:pt x="464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2" name="Google Shape;1012;p36"/>
            <p:cNvSpPr/>
            <p:nvPr/>
          </p:nvSpPr>
          <p:spPr>
            <a:xfrm>
              <a:off x="716330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3"/>
                  </a:cubicBezTo>
                  <a:cubicBezTo>
                    <a:pt x="0" y="723"/>
                    <a:pt x="214" y="937"/>
                    <a:pt x="473" y="937"/>
                  </a:cubicBezTo>
                  <a:cubicBezTo>
                    <a:pt x="732" y="937"/>
                    <a:pt x="937" y="723"/>
                    <a:pt x="937" y="473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13" name="Google Shape;1013;p36"/>
          <p:cNvSpPr/>
          <p:nvPr/>
        </p:nvSpPr>
        <p:spPr>
          <a:xfrm>
            <a:off x="49350" y="1296363"/>
            <a:ext cx="582800" cy="291075"/>
          </a:xfrm>
          <a:custGeom>
            <a:rect b="b" l="l" r="r" t="t"/>
            <a:pathLst>
              <a:path extrusionOk="0" h="11643" w="23312">
                <a:moveTo>
                  <a:pt x="11670" y="0"/>
                </a:moveTo>
                <a:cubicBezTo>
                  <a:pt x="5247" y="0"/>
                  <a:pt x="10" y="5219"/>
                  <a:pt x="1" y="11642"/>
                </a:cubicBezTo>
                <a:lnTo>
                  <a:pt x="5273" y="11642"/>
                </a:lnTo>
                <a:cubicBezTo>
                  <a:pt x="5273" y="8118"/>
                  <a:pt x="8128" y="5264"/>
                  <a:pt x="11652" y="5264"/>
                </a:cubicBezTo>
                <a:cubicBezTo>
                  <a:pt x="15176" y="5264"/>
                  <a:pt x="18030" y="8127"/>
                  <a:pt x="18030" y="11642"/>
                </a:cubicBezTo>
                <a:lnTo>
                  <a:pt x="23312" y="11642"/>
                </a:lnTo>
                <a:cubicBezTo>
                  <a:pt x="23312" y="5228"/>
                  <a:pt x="18084" y="0"/>
                  <a:pt x="116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4" name="Google Shape;1014;p36"/>
          <p:cNvSpPr txBox="1"/>
          <p:nvPr>
            <p:ph type="title"/>
          </p:nvPr>
        </p:nvSpPr>
        <p:spPr>
          <a:xfrm>
            <a:off x="713225" y="445025"/>
            <a:ext cx="7717500" cy="74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1015" name="Google Shape;1015;p36"/>
          <p:cNvGrpSpPr/>
          <p:nvPr/>
        </p:nvGrpSpPr>
        <p:grpSpPr>
          <a:xfrm>
            <a:off x="128763" y="610238"/>
            <a:ext cx="1168925" cy="284175"/>
            <a:chOff x="6017825" y="3809000"/>
            <a:chExt cx="1168925" cy="284175"/>
          </a:xfrm>
        </p:grpSpPr>
        <p:sp>
          <p:nvSpPr>
            <p:cNvPr id="1016" name="Google Shape;1016;p36"/>
            <p:cNvSpPr/>
            <p:nvPr/>
          </p:nvSpPr>
          <p:spPr>
            <a:xfrm>
              <a:off x="6017825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32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7" name="Google Shape;1017;p36"/>
            <p:cNvSpPr/>
            <p:nvPr/>
          </p:nvSpPr>
          <p:spPr>
            <a:xfrm>
              <a:off x="6247100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32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8" name="Google Shape;1018;p36"/>
            <p:cNvSpPr/>
            <p:nvPr/>
          </p:nvSpPr>
          <p:spPr>
            <a:xfrm>
              <a:off x="64761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9" name="Google Shape;1019;p36"/>
            <p:cNvSpPr/>
            <p:nvPr/>
          </p:nvSpPr>
          <p:spPr>
            <a:xfrm>
              <a:off x="6705425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32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69342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1" name="Google Shape;1021;p36"/>
            <p:cNvSpPr/>
            <p:nvPr/>
          </p:nvSpPr>
          <p:spPr>
            <a:xfrm>
              <a:off x="716330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32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2" name="Google Shape;1022;p36"/>
            <p:cNvSpPr/>
            <p:nvPr/>
          </p:nvSpPr>
          <p:spPr>
            <a:xfrm>
              <a:off x="6017825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23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3" name="Google Shape;1023;p36"/>
            <p:cNvSpPr/>
            <p:nvPr/>
          </p:nvSpPr>
          <p:spPr>
            <a:xfrm>
              <a:off x="6247100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23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4" name="Google Shape;1024;p36"/>
            <p:cNvSpPr/>
            <p:nvPr/>
          </p:nvSpPr>
          <p:spPr>
            <a:xfrm>
              <a:off x="64761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5" name="Google Shape;1025;p36"/>
            <p:cNvSpPr/>
            <p:nvPr/>
          </p:nvSpPr>
          <p:spPr>
            <a:xfrm>
              <a:off x="6705425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23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6" name="Google Shape;1026;p36"/>
            <p:cNvSpPr/>
            <p:nvPr/>
          </p:nvSpPr>
          <p:spPr>
            <a:xfrm>
              <a:off x="69342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7" name="Google Shape;1027;p36"/>
            <p:cNvSpPr/>
            <p:nvPr/>
          </p:nvSpPr>
          <p:spPr>
            <a:xfrm>
              <a:off x="716330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23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8" name="Google Shape;1028;p36"/>
            <p:cNvSpPr/>
            <p:nvPr/>
          </p:nvSpPr>
          <p:spPr>
            <a:xfrm>
              <a:off x="6017825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4" y="937"/>
                  </a:cubicBezTo>
                  <a:cubicBezTo>
                    <a:pt x="723" y="937"/>
                    <a:pt x="938" y="723"/>
                    <a:pt x="938" y="473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9" name="Google Shape;1029;p36"/>
            <p:cNvSpPr/>
            <p:nvPr/>
          </p:nvSpPr>
          <p:spPr>
            <a:xfrm>
              <a:off x="6247100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3"/>
                  </a:cubicBezTo>
                  <a:cubicBezTo>
                    <a:pt x="1" y="723"/>
                    <a:pt x="206" y="937"/>
                    <a:pt x="465" y="937"/>
                  </a:cubicBezTo>
                  <a:cubicBezTo>
                    <a:pt x="723" y="937"/>
                    <a:pt x="929" y="723"/>
                    <a:pt x="929" y="473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0" name="Google Shape;1030;p36"/>
            <p:cNvSpPr/>
            <p:nvPr/>
          </p:nvSpPr>
          <p:spPr>
            <a:xfrm>
              <a:off x="64761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3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1" name="Google Shape;1031;p36"/>
            <p:cNvSpPr/>
            <p:nvPr/>
          </p:nvSpPr>
          <p:spPr>
            <a:xfrm>
              <a:off x="6705425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197" y="937"/>
                    <a:pt x="464" y="937"/>
                  </a:cubicBezTo>
                  <a:cubicBezTo>
                    <a:pt x="723" y="937"/>
                    <a:pt x="928" y="723"/>
                    <a:pt x="928" y="473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2" name="Google Shape;1032;p36"/>
            <p:cNvSpPr/>
            <p:nvPr/>
          </p:nvSpPr>
          <p:spPr>
            <a:xfrm>
              <a:off x="69342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215" y="937"/>
                    <a:pt x="464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3" name="Google Shape;1033;p36"/>
            <p:cNvSpPr/>
            <p:nvPr/>
          </p:nvSpPr>
          <p:spPr>
            <a:xfrm>
              <a:off x="716330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3"/>
                  </a:cubicBezTo>
                  <a:cubicBezTo>
                    <a:pt x="0" y="723"/>
                    <a:pt x="214" y="937"/>
                    <a:pt x="473" y="937"/>
                  </a:cubicBezTo>
                  <a:cubicBezTo>
                    <a:pt x="732" y="937"/>
                    <a:pt x="937" y="723"/>
                    <a:pt x="937" y="473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1">
  <p:cSld name="CUSTOM_11_1_1_1_1_1_1_1_1_1_1">
    <p:spTree>
      <p:nvGrpSpPr>
        <p:cNvPr id="1034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p37"/>
          <p:cNvSpPr/>
          <p:nvPr/>
        </p:nvSpPr>
        <p:spPr>
          <a:xfrm>
            <a:off x="-777425" y="-469450"/>
            <a:ext cx="9921954" cy="871471"/>
          </a:xfrm>
          <a:custGeom>
            <a:rect b="b" l="l" r="r" t="t"/>
            <a:pathLst>
              <a:path extrusionOk="0" h="65759" w="285750">
                <a:moveTo>
                  <a:pt x="0" y="0"/>
                </a:moveTo>
                <a:lnTo>
                  <a:pt x="0" y="51816"/>
                </a:lnTo>
                <a:lnTo>
                  <a:pt x="67377" y="51816"/>
                </a:lnTo>
                <a:lnTo>
                  <a:pt x="67377" y="65758"/>
                </a:lnTo>
                <a:lnTo>
                  <a:pt x="285750" y="65758"/>
                </a:lnTo>
                <a:lnTo>
                  <a:pt x="28575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6" name="Google Shape;1036;p37"/>
          <p:cNvSpPr/>
          <p:nvPr/>
        </p:nvSpPr>
        <p:spPr>
          <a:xfrm>
            <a:off x="-1981200" y="4826529"/>
            <a:ext cx="11244263" cy="484773"/>
          </a:xfrm>
          <a:custGeom>
            <a:rect b="b" l="l" r="r" t="t"/>
            <a:pathLst>
              <a:path extrusionOk="0" h="25242" w="285750">
                <a:moveTo>
                  <a:pt x="0" y="0"/>
                </a:moveTo>
                <a:lnTo>
                  <a:pt x="0" y="25242"/>
                </a:lnTo>
                <a:lnTo>
                  <a:pt x="285750" y="25242"/>
                </a:lnTo>
                <a:lnTo>
                  <a:pt x="285750" y="8204"/>
                </a:lnTo>
                <a:lnTo>
                  <a:pt x="218373" y="8204"/>
                </a:lnTo>
                <a:lnTo>
                  <a:pt x="21837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7" name="Google Shape;1037;p37"/>
          <p:cNvSpPr/>
          <p:nvPr/>
        </p:nvSpPr>
        <p:spPr>
          <a:xfrm>
            <a:off x="8077950" y="627525"/>
            <a:ext cx="582800" cy="291075"/>
          </a:xfrm>
          <a:custGeom>
            <a:rect b="b" l="l" r="r" t="t"/>
            <a:pathLst>
              <a:path extrusionOk="0" h="11643" w="23312">
                <a:moveTo>
                  <a:pt x="11670" y="0"/>
                </a:moveTo>
                <a:cubicBezTo>
                  <a:pt x="5247" y="0"/>
                  <a:pt x="10" y="5219"/>
                  <a:pt x="1" y="11642"/>
                </a:cubicBezTo>
                <a:lnTo>
                  <a:pt x="5273" y="11642"/>
                </a:lnTo>
                <a:cubicBezTo>
                  <a:pt x="5273" y="8118"/>
                  <a:pt x="8128" y="5264"/>
                  <a:pt x="11652" y="5264"/>
                </a:cubicBezTo>
                <a:cubicBezTo>
                  <a:pt x="15176" y="5264"/>
                  <a:pt x="18030" y="8127"/>
                  <a:pt x="18030" y="11642"/>
                </a:cubicBezTo>
                <a:lnTo>
                  <a:pt x="23312" y="11642"/>
                </a:lnTo>
                <a:cubicBezTo>
                  <a:pt x="23312" y="5228"/>
                  <a:pt x="18084" y="0"/>
                  <a:pt x="116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38" name="Google Shape;1038;p37"/>
          <p:cNvGrpSpPr/>
          <p:nvPr/>
        </p:nvGrpSpPr>
        <p:grpSpPr>
          <a:xfrm>
            <a:off x="128750" y="722588"/>
            <a:ext cx="1168925" cy="284175"/>
            <a:chOff x="6017825" y="3809000"/>
            <a:chExt cx="1168925" cy="284175"/>
          </a:xfrm>
        </p:grpSpPr>
        <p:sp>
          <p:nvSpPr>
            <p:cNvPr id="1039" name="Google Shape;1039;p37"/>
            <p:cNvSpPr/>
            <p:nvPr/>
          </p:nvSpPr>
          <p:spPr>
            <a:xfrm>
              <a:off x="6017825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32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0" name="Google Shape;1040;p37"/>
            <p:cNvSpPr/>
            <p:nvPr/>
          </p:nvSpPr>
          <p:spPr>
            <a:xfrm>
              <a:off x="6247100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32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1" name="Google Shape;1041;p37"/>
            <p:cNvSpPr/>
            <p:nvPr/>
          </p:nvSpPr>
          <p:spPr>
            <a:xfrm>
              <a:off x="64761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2" name="Google Shape;1042;p37"/>
            <p:cNvSpPr/>
            <p:nvPr/>
          </p:nvSpPr>
          <p:spPr>
            <a:xfrm>
              <a:off x="6705425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32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3" name="Google Shape;1043;p37"/>
            <p:cNvSpPr/>
            <p:nvPr/>
          </p:nvSpPr>
          <p:spPr>
            <a:xfrm>
              <a:off x="69342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4" name="Google Shape;1044;p37"/>
            <p:cNvSpPr/>
            <p:nvPr/>
          </p:nvSpPr>
          <p:spPr>
            <a:xfrm>
              <a:off x="716330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32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5" name="Google Shape;1045;p37"/>
            <p:cNvSpPr/>
            <p:nvPr/>
          </p:nvSpPr>
          <p:spPr>
            <a:xfrm>
              <a:off x="6017825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23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6" name="Google Shape;1046;p37"/>
            <p:cNvSpPr/>
            <p:nvPr/>
          </p:nvSpPr>
          <p:spPr>
            <a:xfrm>
              <a:off x="6247100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23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7" name="Google Shape;1047;p37"/>
            <p:cNvSpPr/>
            <p:nvPr/>
          </p:nvSpPr>
          <p:spPr>
            <a:xfrm>
              <a:off x="64761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8" name="Google Shape;1048;p37"/>
            <p:cNvSpPr/>
            <p:nvPr/>
          </p:nvSpPr>
          <p:spPr>
            <a:xfrm>
              <a:off x="6705425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23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9" name="Google Shape;1049;p37"/>
            <p:cNvSpPr/>
            <p:nvPr/>
          </p:nvSpPr>
          <p:spPr>
            <a:xfrm>
              <a:off x="69342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0" name="Google Shape;1050;p37"/>
            <p:cNvSpPr/>
            <p:nvPr/>
          </p:nvSpPr>
          <p:spPr>
            <a:xfrm>
              <a:off x="716330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23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1" name="Google Shape;1051;p37"/>
            <p:cNvSpPr/>
            <p:nvPr/>
          </p:nvSpPr>
          <p:spPr>
            <a:xfrm>
              <a:off x="6017825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4" y="937"/>
                  </a:cubicBezTo>
                  <a:cubicBezTo>
                    <a:pt x="723" y="937"/>
                    <a:pt x="938" y="723"/>
                    <a:pt x="938" y="473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2" name="Google Shape;1052;p37"/>
            <p:cNvSpPr/>
            <p:nvPr/>
          </p:nvSpPr>
          <p:spPr>
            <a:xfrm>
              <a:off x="6247100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3"/>
                  </a:cubicBezTo>
                  <a:cubicBezTo>
                    <a:pt x="1" y="723"/>
                    <a:pt x="206" y="937"/>
                    <a:pt x="465" y="937"/>
                  </a:cubicBezTo>
                  <a:cubicBezTo>
                    <a:pt x="723" y="937"/>
                    <a:pt x="929" y="723"/>
                    <a:pt x="929" y="473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3" name="Google Shape;1053;p37"/>
            <p:cNvSpPr/>
            <p:nvPr/>
          </p:nvSpPr>
          <p:spPr>
            <a:xfrm>
              <a:off x="64761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3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4" name="Google Shape;1054;p37"/>
            <p:cNvSpPr/>
            <p:nvPr/>
          </p:nvSpPr>
          <p:spPr>
            <a:xfrm>
              <a:off x="6705425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197" y="937"/>
                    <a:pt x="464" y="937"/>
                  </a:cubicBezTo>
                  <a:cubicBezTo>
                    <a:pt x="723" y="937"/>
                    <a:pt x="928" y="723"/>
                    <a:pt x="928" y="473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5" name="Google Shape;1055;p37"/>
            <p:cNvSpPr/>
            <p:nvPr/>
          </p:nvSpPr>
          <p:spPr>
            <a:xfrm>
              <a:off x="69342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215" y="937"/>
                    <a:pt x="464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6" name="Google Shape;1056;p37"/>
            <p:cNvSpPr/>
            <p:nvPr/>
          </p:nvSpPr>
          <p:spPr>
            <a:xfrm>
              <a:off x="716330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3"/>
                  </a:cubicBezTo>
                  <a:cubicBezTo>
                    <a:pt x="0" y="723"/>
                    <a:pt x="214" y="937"/>
                    <a:pt x="473" y="937"/>
                  </a:cubicBezTo>
                  <a:cubicBezTo>
                    <a:pt x="732" y="937"/>
                    <a:pt x="937" y="723"/>
                    <a:pt x="937" y="473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57" name="Google Shape;1057;p37"/>
          <p:cNvGrpSpPr/>
          <p:nvPr/>
        </p:nvGrpSpPr>
        <p:grpSpPr>
          <a:xfrm rot="-5400000">
            <a:off x="8218375" y="3868975"/>
            <a:ext cx="1168925" cy="284175"/>
            <a:chOff x="6017825" y="3809000"/>
            <a:chExt cx="1168925" cy="284175"/>
          </a:xfrm>
        </p:grpSpPr>
        <p:sp>
          <p:nvSpPr>
            <p:cNvPr id="1058" name="Google Shape;1058;p37"/>
            <p:cNvSpPr/>
            <p:nvPr/>
          </p:nvSpPr>
          <p:spPr>
            <a:xfrm>
              <a:off x="6017825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32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9" name="Google Shape;1059;p37"/>
            <p:cNvSpPr/>
            <p:nvPr/>
          </p:nvSpPr>
          <p:spPr>
            <a:xfrm>
              <a:off x="6247100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32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0" name="Google Shape;1060;p37"/>
            <p:cNvSpPr/>
            <p:nvPr/>
          </p:nvSpPr>
          <p:spPr>
            <a:xfrm>
              <a:off x="64761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1" name="Google Shape;1061;p37"/>
            <p:cNvSpPr/>
            <p:nvPr/>
          </p:nvSpPr>
          <p:spPr>
            <a:xfrm>
              <a:off x="6705425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32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2" name="Google Shape;1062;p37"/>
            <p:cNvSpPr/>
            <p:nvPr/>
          </p:nvSpPr>
          <p:spPr>
            <a:xfrm>
              <a:off x="69342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3" name="Google Shape;1063;p37"/>
            <p:cNvSpPr/>
            <p:nvPr/>
          </p:nvSpPr>
          <p:spPr>
            <a:xfrm>
              <a:off x="716330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32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4" name="Google Shape;1064;p37"/>
            <p:cNvSpPr/>
            <p:nvPr/>
          </p:nvSpPr>
          <p:spPr>
            <a:xfrm>
              <a:off x="6017825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23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5" name="Google Shape;1065;p37"/>
            <p:cNvSpPr/>
            <p:nvPr/>
          </p:nvSpPr>
          <p:spPr>
            <a:xfrm>
              <a:off x="6247100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23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6" name="Google Shape;1066;p37"/>
            <p:cNvSpPr/>
            <p:nvPr/>
          </p:nvSpPr>
          <p:spPr>
            <a:xfrm>
              <a:off x="64761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7" name="Google Shape;1067;p37"/>
            <p:cNvSpPr/>
            <p:nvPr/>
          </p:nvSpPr>
          <p:spPr>
            <a:xfrm>
              <a:off x="6705425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23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8" name="Google Shape;1068;p37"/>
            <p:cNvSpPr/>
            <p:nvPr/>
          </p:nvSpPr>
          <p:spPr>
            <a:xfrm>
              <a:off x="69342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9" name="Google Shape;1069;p37"/>
            <p:cNvSpPr/>
            <p:nvPr/>
          </p:nvSpPr>
          <p:spPr>
            <a:xfrm>
              <a:off x="716330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23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0" name="Google Shape;1070;p37"/>
            <p:cNvSpPr/>
            <p:nvPr/>
          </p:nvSpPr>
          <p:spPr>
            <a:xfrm>
              <a:off x="6017825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4" y="937"/>
                  </a:cubicBezTo>
                  <a:cubicBezTo>
                    <a:pt x="723" y="937"/>
                    <a:pt x="938" y="723"/>
                    <a:pt x="938" y="473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1" name="Google Shape;1071;p37"/>
            <p:cNvSpPr/>
            <p:nvPr/>
          </p:nvSpPr>
          <p:spPr>
            <a:xfrm>
              <a:off x="6247100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3"/>
                  </a:cubicBezTo>
                  <a:cubicBezTo>
                    <a:pt x="1" y="723"/>
                    <a:pt x="206" y="937"/>
                    <a:pt x="465" y="937"/>
                  </a:cubicBezTo>
                  <a:cubicBezTo>
                    <a:pt x="723" y="937"/>
                    <a:pt x="929" y="723"/>
                    <a:pt x="929" y="473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2" name="Google Shape;1072;p37"/>
            <p:cNvSpPr/>
            <p:nvPr/>
          </p:nvSpPr>
          <p:spPr>
            <a:xfrm>
              <a:off x="64761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3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3" name="Google Shape;1073;p37"/>
            <p:cNvSpPr/>
            <p:nvPr/>
          </p:nvSpPr>
          <p:spPr>
            <a:xfrm>
              <a:off x="6705425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197" y="937"/>
                    <a:pt x="464" y="937"/>
                  </a:cubicBezTo>
                  <a:cubicBezTo>
                    <a:pt x="723" y="937"/>
                    <a:pt x="928" y="723"/>
                    <a:pt x="928" y="473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4" name="Google Shape;1074;p37"/>
            <p:cNvSpPr/>
            <p:nvPr/>
          </p:nvSpPr>
          <p:spPr>
            <a:xfrm>
              <a:off x="69342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215" y="937"/>
                    <a:pt x="464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5" name="Google Shape;1075;p37"/>
            <p:cNvSpPr/>
            <p:nvPr/>
          </p:nvSpPr>
          <p:spPr>
            <a:xfrm>
              <a:off x="716330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3"/>
                  </a:cubicBezTo>
                  <a:cubicBezTo>
                    <a:pt x="0" y="723"/>
                    <a:pt x="214" y="937"/>
                    <a:pt x="473" y="937"/>
                  </a:cubicBezTo>
                  <a:cubicBezTo>
                    <a:pt x="732" y="937"/>
                    <a:pt x="937" y="723"/>
                    <a:pt x="937" y="473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76" name="Google Shape;1076;p37"/>
          <p:cNvSpPr txBox="1"/>
          <p:nvPr>
            <p:ph type="title"/>
          </p:nvPr>
        </p:nvSpPr>
        <p:spPr>
          <a:xfrm>
            <a:off x="717125" y="445025"/>
            <a:ext cx="7709700" cy="65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2">
  <p:cSld name="CUSTOM_11_1_1_1_1_1_1_1_1_1_1_1">
    <p:spTree>
      <p:nvGrpSpPr>
        <p:cNvPr id="1077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8" name="Google Shape;1078;p38"/>
          <p:cNvGrpSpPr/>
          <p:nvPr/>
        </p:nvGrpSpPr>
        <p:grpSpPr>
          <a:xfrm>
            <a:off x="-520259" y="0"/>
            <a:ext cx="10426612" cy="1025400"/>
            <a:chOff x="-269171" y="-92875"/>
            <a:chExt cx="9501196" cy="1025400"/>
          </a:xfrm>
        </p:grpSpPr>
        <p:sp>
          <p:nvSpPr>
            <p:cNvPr id="1079" name="Google Shape;1079;p38"/>
            <p:cNvSpPr/>
            <p:nvPr/>
          </p:nvSpPr>
          <p:spPr>
            <a:xfrm>
              <a:off x="-269171" y="-92875"/>
              <a:ext cx="2700300" cy="1025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0" name="Google Shape;1080;p38"/>
            <p:cNvSpPr/>
            <p:nvPr/>
          </p:nvSpPr>
          <p:spPr>
            <a:xfrm>
              <a:off x="-207175" y="-92875"/>
              <a:ext cx="9439200" cy="367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81" name="Google Shape;1081;p38"/>
          <p:cNvSpPr/>
          <p:nvPr/>
        </p:nvSpPr>
        <p:spPr>
          <a:xfrm rot="10800000">
            <a:off x="-43741" y="4587799"/>
            <a:ext cx="9187741" cy="777828"/>
          </a:xfrm>
          <a:custGeom>
            <a:rect b="b" l="l" r="r" t="t"/>
            <a:pathLst>
              <a:path extrusionOk="0" h="20350" w="286848">
                <a:moveTo>
                  <a:pt x="0" y="1"/>
                </a:moveTo>
                <a:lnTo>
                  <a:pt x="0" y="8993"/>
                </a:lnTo>
                <a:lnTo>
                  <a:pt x="67640" y="8993"/>
                </a:lnTo>
                <a:lnTo>
                  <a:pt x="67640" y="20349"/>
                </a:lnTo>
                <a:lnTo>
                  <a:pt x="286847" y="20349"/>
                </a:lnTo>
                <a:lnTo>
                  <a:pt x="28684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2" name="Google Shape;1082;p38"/>
          <p:cNvSpPr/>
          <p:nvPr/>
        </p:nvSpPr>
        <p:spPr>
          <a:xfrm>
            <a:off x="8515425" y="4587800"/>
            <a:ext cx="582800" cy="291075"/>
          </a:xfrm>
          <a:custGeom>
            <a:rect b="b" l="l" r="r" t="t"/>
            <a:pathLst>
              <a:path extrusionOk="0" h="11643" w="23312">
                <a:moveTo>
                  <a:pt x="11670" y="0"/>
                </a:moveTo>
                <a:cubicBezTo>
                  <a:pt x="5247" y="0"/>
                  <a:pt x="10" y="5219"/>
                  <a:pt x="1" y="11642"/>
                </a:cubicBezTo>
                <a:lnTo>
                  <a:pt x="5273" y="11642"/>
                </a:lnTo>
                <a:cubicBezTo>
                  <a:pt x="5273" y="8118"/>
                  <a:pt x="8128" y="5264"/>
                  <a:pt x="11652" y="5264"/>
                </a:cubicBezTo>
                <a:cubicBezTo>
                  <a:pt x="15176" y="5264"/>
                  <a:pt x="18030" y="8127"/>
                  <a:pt x="18030" y="11642"/>
                </a:cubicBezTo>
                <a:lnTo>
                  <a:pt x="23312" y="11642"/>
                </a:lnTo>
                <a:cubicBezTo>
                  <a:pt x="23312" y="5228"/>
                  <a:pt x="18084" y="0"/>
                  <a:pt x="116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83" name="Google Shape;1083;p38"/>
          <p:cNvGrpSpPr/>
          <p:nvPr/>
        </p:nvGrpSpPr>
        <p:grpSpPr>
          <a:xfrm rot="5400000">
            <a:off x="-225975" y="1626463"/>
            <a:ext cx="1168925" cy="284175"/>
            <a:chOff x="6017825" y="3809000"/>
            <a:chExt cx="1168925" cy="284175"/>
          </a:xfrm>
        </p:grpSpPr>
        <p:sp>
          <p:nvSpPr>
            <p:cNvPr id="1084" name="Google Shape;1084;p38"/>
            <p:cNvSpPr/>
            <p:nvPr/>
          </p:nvSpPr>
          <p:spPr>
            <a:xfrm>
              <a:off x="6017825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32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5" name="Google Shape;1085;p38"/>
            <p:cNvSpPr/>
            <p:nvPr/>
          </p:nvSpPr>
          <p:spPr>
            <a:xfrm>
              <a:off x="6247100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32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6" name="Google Shape;1086;p38"/>
            <p:cNvSpPr/>
            <p:nvPr/>
          </p:nvSpPr>
          <p:spPr>
            <a:xfrm>
              <a:off x="64761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6705425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32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69342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716330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32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6017825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23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6247100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23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64761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6705425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23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69342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716330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23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6017825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4" y="937"/>
                  </a:cubicBezTo>
                  <a:cubicBezTo>
                    <a:pt x="723" y="937"/>
                    <a:pt x="938" y="723"/>
                    <a:pt x="938" y="473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6247100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3"/>
                  </a:cubicBezTo>
                  <a:cubicBezTo>
                    <a:pt x="1" y="723"/>
                    <a:pt x="206" y="937"/>
                    <a:pt x="465" y="937"/>
                  </a:cubicBezTo>
                  <a:cubicBezTo>
                    <a:pt x="723" y="937"/>
                    <a:pt x="929" y="723"/>
                    <a:pt x="929" y="473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64761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3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6705425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197" y="937"/>
                    <a:pt x="464" y="937"/>
                  </a:cubicBezTo>
                  <a:cubicBezTo>
                    <a:pt x="723" y="937"/>
                    <a:pt x="928" y="723"/>
                    <a:pt x="928" y="473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69342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215" y="937"/>
                    <a:pt x="464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716330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3"/>
                  </a:cubicBezTo>
                  <a:cubicBezTo>
                    <a:pt x="0" y="723"/>
                    <a:pt x="214" y="937"/>
                    <a:pt x="473" y="937"/>
                  </a:cubicBezTo>
                  <a:cubicBezTo>
                    <a:pt x="732" y="937"/>
                    <a:pt x="937" y="723"/>
                    <a:pt x="937" y="473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02" name="Google Shape;1102;p38"/>
          <p:cNvSpPr/>
          <p:nvPr/>
        </p:nvSpPr>
        <p:spPr>
          <a:xfrm rot="10800000">
            <a:off x="8490475" y="483525"/>
            <a:ext cx="582800" cy="291075"/>
          </a:xfrm>
          <a:custGeom>
            <a:rect b="b" l="l" r="r" t="t"/>
            <a:pathLst>
              <a:path extrusionOk="0" h="11643" w="23312">
                <a:moveTo>
                  <a:pt x="11670" y="0"/>
                </a:moveTo>
                <a:cubicBezTo>
                  <a:pt x="5247" y="0"/>
                  <a:pt x="10" y="5219"/>
                  <a:pt x="1" y="11642"/>
                </a:cubicBezTo>
                <a:lnTo>
                  <a:pt x="5273" y="11642"/>
                </a:lnTo>
                <a:cubicBezTo>
                  <a:pt x="5273" y="8118"/>
                  <a:pt x="8128" y="5264"/>
                  <a:pt x="11652" y="5264"/>
                </a:cubicBezTo>
                <a:cubicBezTo>
                  <a:pt x="15176" y="5264"/>
                  <a:pt x="18030" y="8127"/>
                  <a:pt x="18030" y="11642"/>
                </a:cubicBezTo>
                <a:lnTo>
                  <a:pt x="23312" y="11642"/>
                </a:lnTo>
                <a:cubicBezTo>
                  <a:pt x="23312" y="5228"/>
                  <a:pt x="18084" y="0"/>
                  <a:pt x="116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3" name="Google Shape;1103;p38"/>
          <p:cNvSpPr txBox="1"/>
          <p:nvPr>
            <p:ph type="title"/>
          </p:nvPr>
        </p:nvSpPr>
        <p:spPr>
          <a:xfrm>
            <a:off x="713225" y="445025"/>
            <a:ext cx="7717500" cy="66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3_1">
    <p:spTree>
      <p:nvGrpSpPr>
        <p:cNvPr id="1104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p39"/>
          <p:cNvSpPr/>
          <p:nvPr/>
        </p:nvSpPr>
        <p:spPr>
          <a:xfrm flipH="1">
            <a:off x="-165475" y="4433274"/>
            <a:ext cx="9309124" cy="1768665"/>
          </a:xfrm>
          <a:custGeom>
            <a:rect b="b" l="l" r="r" t="t"/>
            <a:pathLst>
              <a:path extrusionOk="0" h="37879" w="285359">
                <a:moveTo>
                  <a:pt x="1" y="0"/>
                </a:moveTo>
                <a:lnTo>
                  <a:pt x="1" y="37879"/>
                </a:lnTo>
                <a:lnTo>
                  <a:pt x="285358" y="37879"/>
                </a:lnTo>
                <a:lnTo>
                  <a:pt x="285358" y="9448"/>
                </a:lnTo>
                <a:lnTo>
                  <a:pt x="218076" y="9448"/>
                </a:lnTo>
                <a:lnTo>
                  <a:pt x="21807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6" name="Google Shape;1106;p39"/>
          <p:cNvSpPr/>
          <p:nvPr/>
        </p:nvSpPr>
        <p:spPr>
          <a:xfrm flipH="1">
            <a:off x="-107160" y="-378275"/>
            <a:ext cx="10034660" cy="1058709"/>
          </a:xfrm>
          <a:custGeom>
            <a:rect b="b" l="l" r="r" t="t"/>
            <a:pathLst>
              <a:path extrusionOk="0" h="20350" w="286848">
                <a:moveTo>
                  <a:pt x="0" y="1"/>
                </a:moveTo>
                <a:lnTo>
                  <a:pt x="0" y="8993"/>
                </a:lnTo>
                <a:lnTo>
                  <a:pt x="67640" y="8993"/>
                </a:lnTo>
                <a:lnTo>
                  <a:pt x="67640" y="20349"/>
                </a:lnTo>
                <a:lnTo>
                  <a:pt x="286847" y="20349"/>
                </a:lnTo>
                <a:lnTo>
                  <a:pt x="286847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7" name="Google Shape;1107;p39"/>
          <p:cNvSpPr/>
          <p:nvPr/>
        </p:nvSpPr>
        <p:spPr>
          <a:xfrm>
            <a:off x="166422" y="3256188"/>
            <a:ext cx="1748622" cy="1623558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8" name="Google Shape;1108;p39"/>
          <p:cNvSpPr/>
          <p:nvPr/>
        </p:nvSpPr>
        <p:spPr>
          <a:xfrm>
            <a:off x="7995025" y="1334276"/>
            <a:ext cx="871489" cy="809159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9" name="Google Shape;1109;p39"/>
          <p:cNvSpPr txBox="1"/>
          <p:nvPr>
            <p:ph type="title"/>
          </p:nvPr>
        </p:nvSpPr>
        <p:spPr>
          <a:xfrm>
            <a:off x="1999250" y="540000"/>
            <a:ext cx="5145600" cy="105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8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110" name="Google Shape;1110;p39"/>
          <p:cNvSpPr txBox="1"/>
          <p:nvPr>
            <p:ph idx="1" type="subTitle"/>
          </p:nvPr>
        </p:nvSpPr>
        <p:spPr>
          <a:xfrm>
            <a:off x="2347900" y="1841450"/>
            <a:ext cx="4448100" cy="105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11" name="Google Shape;1111;p39"/>
          <p:cNvSpPr txBox="1"/>
          <p:nvPr/>
        </p:nvSpPr>
        <p:spPr>
          <a:xfrm>
            <a:off x="2099100" y="3611950"/>
            <a:ext cx="4945800" cy="5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3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CREDITS: </a:t>
            </a:r>
            <a:r>
              <a:rPr lang="en" sz="12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This presentation template was created 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Roboto Condensed"/>
                <a:ea typeface="Roboto Condensed"/>
                <a:cs typeface="Roboto Condensed"/>
                <a:sym typeface="Roboto Condensed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and includes icons 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Roboto Condensed"/>
                <a:ea typeface="Roboto Condensed"/>
                <a:cs typeface="Roboto Condensed"/>
                <a:sym typeface="Roboto Condensed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b="1" lang="en" sz="12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</a:t>
            </a:r>
            <a:r>
              <a:rPr lang="en" sz="12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and infographics &amp; images 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Roboto Condensed"/>
                <a:ea typeface="Roboto Condensed"/>
                <a:cs typeface="Roboto Condensed"/>
                <a:sym typeface="Roboto Condensed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b="1" lang="en" sz="12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endParaRPr b="1" sz="12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9">
    <p:spTree>
      <p:nvGrpSpPr>
        <p:cNvPr id="1112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p40"/>
          <p:cNvSpPr/>
          <p:nvPr/>
        </p:nvSpPr>
        <p:spPr>
          <a:xfrm>
            <a:off x="-1981200" y="3689025"/>
            <a:ext cx="11244263" cy="1457094"/>
          </a:xfrm>
          <a:custGeom>
            <a:rect b="b" l="l" r="r" t="t"/>
            <a:pathLst>
              <a:path extrusionOk="0" h="25242" w="285750">
                <a:moveTo>
                  <a:pt x="0" y="0"/>
                </a:moveTo>
                <a:lnTo>
                  <a:pt x="0" y="25242"/>
                </a:lnTo>
                <a:lnTo>
                  <a:pt x="285750" y="25242"/>
                </a:lnTo>
                <a:lnTo>
                  <a:pt x="285750" y="8204"/>
                </a:lnTo>
                <a:lnTo>
                  <a:pt x="218373" y="8204"/>
                </a:lnTo>
                <a:lnTo>
                  <a:pt x="21837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4" name="Google Shape;1114;p40"/>
          <p:cNvSpPr/>
          <p:nvPr/>
        </p:nvSpPr>
        <p:spPr>
          <a:xfrm>
            <a:off x="-137625" y="-1568625"/>
            <a:ext cx="9281874" cy="2104288"/>
          </a:xfrm>
          <a:custGeom>
            <a:rect b="b" l="l" r="r" t="t"/>
            <a:pathLst>
              <a:path extrusionOk="0" h="65759" w="285750">
                <a:moveTo>
                  <a:pt x="0" y="0"/>
                </a:moveTo>
                <a:lnTo>
                  <a:pt x="0" y="51816"/>
                </a:lnTo>
                <a:lnTo>
                  <a:pt x="67377" y="51816"/>
                </a:lnTo>
                <a:lnTo>
                  <a:pt x="67377" y="65758"/>
                </a:lnTo>
                <a:lnTo>
                  <a:pt x="285750" y="65758"/>
                </a:lnTo>
                <a:lnTo>
                  <a:pt x="28575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5" name="Google Shape;1115;p40"/>
          <p:cNvSpPr/>
          <p:nvPr/>
        </p:nvSpPr>
        <p:spPr>
          <a:xfrm>
            <a:off x="7847975" y="118950"/>
            <a:ext cx="582800" cy="291075"/>
          </a:xfrm>
          <a:custGeom>
            <a:rect b="b" l="l" r="r" t="t"/>
            <a:pathLst>
              <a:path extrusionOk="0" h="11643" w="23312">
                <a:moveTo>
                  <a:pt x="11670" y="0"/>
                </a:moveTo>
                <a:cubicBezTo>
                  <a:pt x="5247" y="0"/>
                  <a:pt x="10" y="5219"/>
                  <a:pt x="1" y="11642"/>
                </a:cubicBezTo>
                <a:lnTo>
                  <a:pt x="5273" y="11642"/>
                </a:lnTo>
                <a:cubicBezTo>
                  <a:pt x="5273" y="8118"/>
                  <a:pt x="8128" y="5264"/>
                  <a:pt x="11652" y="5264"/>
                </a:cubicBezTo>
                <a:cubicBezTo>
                  <a:pt x="15176" y="5264"/>
                  <a:pt x="18030" y="8127"/>
                  <a:pt x="18030" y="11642"/>
                </a:cubicBezTo>
                <a:lnTo>
                  <a:pt x="23312" y="11642"/>
                </a:lnTo>
                <a:cubicBezTo>
                  <a:pt x="23312" y="5228"/>
                  <a:pt x="18084" y="0"/>
                  <a:pt x="116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16" name="Google Shape;1116;p40"/>
          <p:cNvGrpSpPr/>
          <p:nvPr/>
        </p:nvGrpSpPr>
        <p:grpSpPr>
          <a:xfrm rot="-5400000">
            <a:off x="-249912" y="727925"/>
            <a:ext cx="1168925" cy="284175"/>
            <a:chOff x="6017825" y="3809000"/>
            <a:chExt cx="1168925" cy="284175"/>
          </a:xfrm>
        </p:grpSpPr>
        <p:sp>
          <p:nvSpPr>
            <p:cNvPr id="1117" name="Google Shape;1117;p40"/>
            <p:cNvSpPr/>
            <p:nvPr/>
          </p:nvSpPr>
          <p:spPr>
            <a:xfrm>
              <a:off x="6017825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32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8" name="Google Shape;1118;p40"/>
            <p:cNvSpPr/>
            <p:nvPr/>
          </p:nvSpPr>
          <p:spPr>
            <a:xfrm>
              <a:off x="6247100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32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9" name="Google Shape;1119;p40"/>
            <p:cNvSpPr/>
            <p:nvPr/>
          </p:nvSpPr>
          <p:spPr>
            <a:xfrm>
              <a:off x="64761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0" name="Google Shape;1120;p40"/>
            <p:cNvSpPr/>
            <p:nvPr/>
          </p:nvSpPr>
          <p:spPr>
            <a:xfrm>
              <a:off x="6705425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32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1" name="Google Shape;1121;p40"/>
            <p:cNvSpPr/>
            <p:nvPr/>
          </p:nvSpPr>
          <p:spPr>
            <a:xfrm>
              <a:off x="69342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2" name="Google Shape;1122;p40"/>
            <p:cNvSpPr/>
            <p:nvPr/>
          </p:nvSpPr>
          <p:spPr>
            <a:xfrm>
              <a:off x="716330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32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3" name="Google Shape;1123;p40"/>
            <p:cNvSpPr/>
            <p:nvPr/>
          </p:nvSpPr>
          <p:spPr>
            <a:xfrm>
              <a:off x="6017825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23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4" name="Google Shape;1124;p40"/>
            <p:cNvSpPr/>
            <p:nvPr/>
          </p:nvSpPr>
          <p:spPr>
            <a:xfrm>
              <a:off x="6247100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23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5" name="Google Shape;1125;p40"/>
            <p:cNvSpPr/>
            <p:nvPr/>
          </p:nvSpPr>
          <p:spPr>
            <a:xfrm>
              <a:off x="64761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6" name="Google Shape;1126;p40"/>
            <p:cNvSpPr/>
            <p:nvPr/>
          </p:nvSpPr>
          <p:spPr>
            <a:xfrm>
              <a:off x="6705425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23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7" name="Google Shape;1127;p40"/>
            <p:cNvSpPr/>
            <p:nvPr/>
          </p:nvSpPr>
          <p:spPr>
            <a:xfrm>
              <a:off x="69342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8" name="Google Shape;1128;p40"/>
            <p:cNvSpPr/>
            <p:nvPr/>
          </p:nvSpPr>
          <p:spPr>
            <a:xfrm>
              <a:off x="716330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23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9" name="Google Shape;1129;p40"/>
            <p:cNvSpPr/>
            <p:nvPr/>
          </p:nvSpPr>
          <p:spPr>
            <a:xfrm>
              <a:off x="6017825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4" y="937"/>
                  </a:cubicBezTo>
                  <a:cubicBezTo>
                    <a:pt x="723" y="937"/>
                    <a:pt x="938" y="723"/>
                    <a:pt x="938" y="473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0" name="Google Shape;1130;p40"/>
            <p:cNvSpPr/>
            <p:nvPr/>
          </p:nvSpPr>
          <p:spPr>
            <a:xfrm>
              <a:off x="6247100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3"/>
                  </a:cubicBezTo>
                  <a:cubicBezTo>
                    <a:pt x="1" y="723"/>
                    <a:pt x="206" y="937"/>
                    <a:pt x="465" y="937"/>
                  </a:cubicBezTo>
                  <a:cubicBezTo>
                    <a:pt x="723" y="937"/>
                    <a:pt x="929" y="723"/>
                    <a:pt x="929" y="473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1" name="Google Shape;1131;p40"/>
            <p:cNvSpPr/>
            <p:nvPr/>
          </p:nvSpPr>
          <p:spPr>
            <a:xfrm>
              <a:off x="64761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3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2" name="Google Shape;1132;p40"/>
            <p:cNvSpPr/>
            <p:nvPr/>
          </p:nvSpPr>
          <p:spPr>
            <a:xfrm>
              <a:off x="6705425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197" y="937"/>
                    <a:pt x="464" y="937"/>
                  </a:cubicBezTo>
                  <a:cubicBezTo>
                    <a:pt x="723" y="937"/>
                    <a:pt x="928" y="723"/>
                    <a:pt x="928" y="473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3" name="Google Shape;1133;p40"/>
            <p:cNvSpPr/>
            <p:nvPr/>
          </p:nvSpPr>
          <p:spPr>
            <a:xfrm>
              <a:off x="69342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215" y="937"/>
                    <a:pt x="464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4" name="Google Shape;1134;p40"/>
            <p:cNvSpPr/>
            <p:nvPr/>
          </p:nvSpPr>
          <p:spPr>
            <a:xfrm>
              <a:off x="716330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3"/>
                  </a:cubicBezTo>
                  <a:cubicBezTo>
                    <a:pt x="0" y="723"/>
                    <a:pt x="214" y="937"/>
                    <a:pt x="473" y="937"/>
                  </a:cubicBezTo>
                  <a:cubicBezTo>
                    <a:pt x="732" y="937"/>
                    <a:pt x="937" y="723"/>
                    <a:pt x="937" y="473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35" name="Google Shape;1135;p40"/>
          <p:cNvSpPr/>
          <p:nvPr/>
        </p:nvSpPr>
        <p:spPr>
          <a:xfrm rot="5400000">
            <a:off x="567350" y="4013675"/>
            <a:ext cx="582800" cy="291075"/>
          </a:xfrm>
          <a:custGeom>
            <a:rect b="b" l="l" r="r" t="t"/>
            <a:pathLst>
              <a:path extrusionOk="0" h="11643" w="23312">
                <a:moveTo>
                  <a:pt x="11670" y="0"/>
                </a:moveTo>
                <a:cubicBezTo>
                  <a:pt x="5247" y="0"/>
                  <a:pt x="10" y="5219"/>
                  <a:pt x="1" y="11642"/>
                </a:cubicBezTo>
                <a:lnTo>
                  <a:pt x="5273" y="11642"/>
                </a:lnTo>
                <a:cubicBezTo>
                  <a:pt x="5273" y="8118"/>
                  <a:pt x="8128" y="5264"/>
                  <a:pt x="11652" y="5264"/>
                </a:cubicBezTo>
                <a:cubicBezTo>
                  <a:pt x="15176" y="5264"/>
                  <a:pt x="18030" y="8127"/>
                  <a:pt x="18030" y="11642"/>
                </a:cubicBezTo>
                <a:lnTo>
                  <a:pt x="23312" y="11642"/>
                </a:lnTo>
                <a:cubicBezTo>
                  <a:pt x="23312" y="5228"/>
                  <a:pt x="18084" y="0"/>
                  <a:pt x="116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/>
          <p:nvPr/>
        </p:nvSpPr>
        <p:spPr>
          <a:xfrm>
            <a:off x="-238812" y="3689025"/>
            <a:ext cx="11244263" cy="1457094"/>
          </a:xfrm>
          <a:custGeom>
            <a:rect b="b" l="l" r="r" t="t"/>
            <a:pathLst>
              <a:path extrusionOk="0" h="25242" w="285750">
                <a:moveTo>
                  <a:pt x="0" y="0"/>
                </a:moveTo>
                <a:lnTo>
                  <a:pt x="0" y="25242"/>
                </a:lnTo>
                <a:lnTo>
                  <a:pt x="285750" y="25242"/>
                </a:lnTo>
                <a:lnTo>
                  <a:pt x="285750" y="8204"/>
                </a:lnTo>
                <a:lnTo>
                  <a:pt x="218373" y="8204"/>
                </a:lnTo>
                <a:lnTo>
                  <a:pt x="21837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5"/>
          <p:cNvSpPr/>
          <p:nvPr/>
        </p:nvSpPr>
        <p:spPr>
          <a:xfrm>
            <a:off x="-137625" y="-307432"/>
            <a:ext cx="9281874" cy="789930"/>
          </a:xfrm>
          <a:custGeom>
            <a:rect b="b" l="l" r="r" t="t"/>
            <a:pathLst>
              <a:path extrusionOk="0" h="65759" w="285750">
                <a:moveTo>
                  <a:pt x="0" y="0"/>
                </a:moveTo>
                <a:lnTo>
                  <a:pt x="0" y="51816"/>
                </a:lnTo>
                <a:lnTo>
                  <a:pt x="67377" y="51816"/>
                </a:lnTo>
                <a:lnTo>
                  <a:pt x="67377" y="65758"/>
                </a:lnTo>
                <a:lnTo>
                  <a:pt x="285750" y="65758"/>
                </a:lnTo>
                <a:lnTo>
                  <a:pt x="28575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6" name="Google Shape;66;p5"/>
          <p:cNvGrpSpPr/>
          <p:nvPr/>
        </p:nvGrpSpPr>
        <p:grpSpPr>
          <a:xfrm>
            <a:off x="414375" y="251500"/>
            <a:ext cx="1168925" cy="284175"/>
            <a:chOff x="6017825" y="3809000"/>
            <a:chExt cx="1168925" cy="284175"/>
          </a:xfrm>
        </p:grpSpPr>
        <p:sp>
          <p:nvSpPr>
            <p:cNvPr id="67" name="Google Shape;67;p5"/>
            <p:cNvSpPr/>
            <p:nvPr/>
          </p:nvSpPr>
          <p:spPr>
            <a:xfrm>
              <a:off x="6017825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32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6247100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32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64761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6705425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32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69342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716330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32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6017825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23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6247100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23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64761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6705425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23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69342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716330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23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6017825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4" y="937"/>
                  </a:cubicBezTo>
                  <a:cubicBezTo>
                    <a:pt x="723" y="937"/>
                    <a:pt x="938" y="723"/>
                    <a:pt x="938" y="473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6247100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3"/>
                  </a:cubicBezTo>
                  <a:cubicBezTo>
                    <a:pt x="1" y="723"/>
                    <a:pt x="206" y="937"/>
                    <a:pt x="465" y="937"/>
                  </a:cubicBezTo>
                  <a:cubicBezTo>
                    <a:pt x="723" y="937"/>
                    <a:pt x="929" y="723"/>
                    <a:pt x="929" y="473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64761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3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5"/>
            <p:cNvSpPr/>
            <p:nvPr/>
          </p:nvSpPr>
          <p:spPr>
            <a:xfrm>
              <a:off x="6705425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197" y="937"/>
                    <a:pt x="464" y="937"/>
                  </a:cubicBezTo>
                  <a:cubicBezTo>
                    <a:pt x="723" y="937"/>
                    <a:pt x="928" y="723"/>
                    <a:pt x="928" y="473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69342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215" y="937"/>
                    <a:pt x="464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716330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3"/>
                  </a:cubicBezTo>
                  <a:cubicBezTo>
                    <a:pt x="0" y="723"/>
                    <a:pt x="214" y="937"/>
                    <a:pt x="473" y="937"/>
                  </a:cubicBezTo>
                  <a:cubicBezTo>
                    <a:pt x="732" y="937"/>
                    <a:pt x="937" y="723"/>
                    <a:pt x="937" y="473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5" name="Google Shape;85;p5"/>
          <p:cNvSpPr/>
          <p:nvPr/>
        </p:nvSpPr>
        <p:spPr>
          <a:xfrm>
            <a:off x="8430775" y="44975"/>
            <a:ext cx="582800" cy="291075"/>
          </a:xfrm>
          <a:custGeom>
            <a:rect b="b" l="l" r="r" t="t"/>
            <a:pathLst>
              <a:path extrusionOk="0" h="11643" w="23312">
                <a:moveTo>
                  <a:pt x="11670" y="0"/>
                </a:moveTo>
                <a:cubicBezTo>
                  <a:pt x="5247" y="0"/>
                  <a:pt x="10" y="5219"/>
                  <a:pt x="1" y="11642"/>
                </a:cubicBezTo>
                <a:lnTo>
                  <a:pt x="5273" y="11642"/>
                </a:lnTo>
                <a:cubicBezTo>
                  <a:pt x="5273" y="8118"/>
                  <a:pt x="8128" y="5264"/>
                  <a:pt x="11652" y="5264"/>
                </a:cubicBezTo>
                <a:cubicBezTo>
                  <a:pt x="15176" y="5264"/>
                  <a:pt x="18030" y="8127"/>
                  <a:pt x="18030" y="11642"/>
                </a:cubicBezTo>
                <a:lnTo>
                  <a:pt x="23312" y="11642"/>
                </a:lnTo>
                <a:cubicBezTo>
                  <a:pt x="23312" y="5228"/>
                  <a:pt x="18084" y="0"/>
                  <a:pt x="116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87" name="Google Shape;87;p5"/>
          <p:cNvSpPr txBox="1"/>
          <p:nvPr>
            <p:ph idx="1" type="subTitle"/>
          </p:nvPr>
        </p:nvSpPr>
        <p:spPr>
          <a:xfrm>
            <a:off x="5055284" y="3697924"/>
            <a:ext cx="2505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88" name="Google Shape;88;p5"/>
          <p:cNvSpPr txBox="1"/>
          <p:nvPr>
            <p:ph idx="2" type="subTitle"/>
          </p:nvPr>
        </p:nvSpPr>
        <p:spPr>
          <a:xfrm>
            <a:off x="1583300" y="3697924"/>
            <a:ext cx="2505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89" name="Google Shape;89;p5"/>
          <p:cNvSpPr txBox="1"/>
          <p:nvPr>
            <p:ph idx="3" type="subTitle"/>
          </p:nvPr>
        </p:nvSpPr>
        <p:spPr>
          <a:xfrm>
            <a:off x="5055275" y="3376925"/>
            <a:ext cx="2505600" cy="39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4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90" name="Google Shape;90;p5"/>
          <p:cNvSpPr txBox="1"/>
          <p:nvPr>
            <p:ph idx="4" type="subTitle"/>
          </p:nvPr>
        </p:nvSpPr>
        <p:spPr>
          <a:xfrm>
            <a:off x="1583300" y="3376925"/>
            <a:ext cx="2505600" cy="39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4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9_1">
    <p:spTree>
      <p:nvGrpSpPr>
        <p:cNvPr id="1136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p41"/>
          <p:cNvSpPr/>
          <p:nvPr/>
        </p:nvSpPr>
        <p:spPr>
          <a:xfrm rot="10800000">
            <a:off x="-43703" y="4713815"/>
            <a:ext cx="9245828" cy="651810"/>
          </a:xfrm>
          <a:custGeom>
            <a:rect b="b" l="l" r="r" t="t"/>
            <a:pathLst>
              <a:path extrusionOk="0" h="20350" w="286848">
                <a:moveTo>
                  <a:pt x="0" y="1"/>
                </a:moveTo>
                <a:lnTo>
                  <a:pt x="0" y="8993"/>
                </a:lnTo>
                <a:lnTo>
                  <a:pt x="67640" y="8993"/>
                </a:lnTo>
                <a:lnTo>
                  <a:pt x="67640" y="20349"/>
                </a:lnTo>
                <a:lnTo>
                  <a:pt x="286847" y="20349"/>
                </a:lnTo>
                <a:lnTo>
                  <a:pt x="286847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38" name="Google Shape;1138;p41"/>
          <p:cNvGrpSpPr/>
          <p:nvPr/>
        </p:nvGrpSpPr>
        <p:grpSpPr>
          <a:xfrm>
            <a:off x="-523625" y="-29548"/>
            <a:ext cx="9719544" cy="1054932"/>
            <a:chOff x="-207175" y="-92875"/>
            <a:chExt cx="9439200" cy="1025400"/>
          </a:xfrm>
        </p:grpSpPr>
        <p:sp>
          <p:nvSpPr>
            <p:cNvPr id="1139" name="Google Shape;1139;p41"/>
            <p:cNvSpPr/>
            <p:nvPr/>
          </p:nvSpPr>
          <p:spPr>
            <a:xfrm>
              <a:off x="-207175" y="-92875"/>
              <a:ext cx="2700300" cy="1025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0" name="Google Shape;1140;p41"/>
            <p:cNvSpPr/>
            <p:nvPr/>
          </p:nvSpPr>
          <p:spPr>
            <a:xfrm>
              <a:off x="-207175" y="-92875"/>
              <a:ext cx="9439200" cy="36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41" name="Google Shape;1141;p41"/>
          <p:cNvGrpSpPr/>
          <p:nvPr/>
        </p:nvGrpSpPr>
        <p:grpSpPr>
          <a:xfrm rot="-5400000">
            <a:off x="8168350" y="1025388"/>
            <a:ext cx="1168925" cy="284175"/>
            <a:chOff x="6017825" y="3809000"/>
            <a:chExt cx="1168925" cy="284175"/>
          </a:xfrm>
        </p:grpSpPr>
        <p:sp>
          <p:nvSpPr>
            <p:cNvPr id="1142" name="Google Shape;1142;p41"/>
            <p:cNvSpPr/>
            <p:nvPr/>
          </p:nvSpPr>
          <p:spPr>
            <a:xfrm>
              <a:off x="6017825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32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3" name="Google Shape;1143;p41"/>
            <p:cNvSpPr/>
            <p:nvPr/>
          </p:nvSpPr>
          <p:spPr>
            <a:xfrm>
              <a:off x="6247100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32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4" name="Google Shape;1144;p41"/>
            <p:cNvSpPr/>
            <p:nvPr/>
          </p:nvSpPr>
          <p:spPr>
            <a:xfrm>
              <a:off x="64761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5" name="Google Shape;1145;p41"/>
            <p:cNvSpPr/>
            <p:nvPr/>
          </p:nvSpPr>
          <p:spPr>
            <a:xfrm>
              <a:off x="6705425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32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6" name="Google Shape;1146;p41"/>
            <p:cNvSpPr/>
            <p:nvPr/>
          </p:nvSpPr>
          <p:spPr>
            <a:xfrm>
              <a:off x="69342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7" name="Google Shape;1147;p41"/>
            <p:cNvSpPr/>
            <p:nvPr/>
          </p:nvSpPr>
          <p:spPr>
            <a:xfrm>
              <a:off x="716330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32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8" name="Google Shape;1148;p41"/>
            <p:cNvSpPr/>
            <p:nvPr/>
          </p:nvSpPr>
          <p:spPr>
            <a:xfrm>
              <a:off x="6017825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23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9" name="Google Shape;1149;p41"/>
            <p:cNvSpPr/>
            <p:nvPr/>
          </p:nvSpPr>
          <p:spPr>
            <a:xfrm>
              <a:off x="6247100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23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0" name="Google Shape;1150;p41"/>
            <p:cNvSpPr/>
            <p:nvPr/>
          </p:nvSpPr>
          <p:spPr>
            <a:xfrm>
              <a:off x="64761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1" name="Google Shape;1151;p41"/>
            <p:cNvSpPr/>
            <p:nvPr/>
          </p:nvSpPr>
          <p:spPr>
            <a:xfrm>
              <a:off x="6705425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23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2" name="Google Shape;1152;p41"/>
            <p:cNvSpPr/>
            <p:nvPr/>
          </p:nvSpPr>
          <p:spPr>
            <a:xfrm>
              <a:off x="69342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3" name="Google Shape;1153;p41"/>
            <p:cNvSpPr/>
            <p:nvPr/>
          </p:nvSpPr>
          <p:spPr>
            <a:xfrm>
              <a:off x="716330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23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4" name="Google Shape;1154;p41"/>
            <p:cNvSpPr/>
            <p:nvPr/>
          </p:nvSpPr>
          <p:spPr>
            <a:xfrm>
              <a:off x="6017825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4" y="937"/>
                  </a:cubicBezTo>
                  <a:cubicBezTo>
                    <a:pt x="723" y="937"/>
                    <a:pt x="938" y="723"/>
                    <a:pt x="938" y="473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5" name="Google Shape;1155;p41"/>
            <p:cNvSpPr/>
            <p:nvPr/>
          </p:nvSpPr>
          <p:spPr>
            <a:xfrm>
              <a:off x="6247100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3"/>
                  </a:cubicBezTo>
                  <a:cubicBezTo>
                    <a:pt x="1" y="723"/>
                    <a:pt x="206" y="937"/>
                    <a:pt x="465" y="937"/>
                  </a:cubicBezTo>
                  <a:cubicBezTo>
                    <a:pt x="723" y="937"/>
                    <a:pt x="929" y="723"/>
                    <a:pt x="929" y="473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6" name="Google Shape;1156;p41"/>
            <p:cNvSpPr/>
            <p:nvPr/>
          </p:nvSpPr>
          <p:spPr>
            <a:xfrm>
              <a:off x="64761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3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7" name="Google Shape;1157;p41"/>
            <p:cNvSpPr/>
            <p:nvPr/>
          </p:nvSpPr>
          <p:spPr>
            <a:xfrm>
              <a:off x="6705425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197" y="937"/>
                    <a:pt x="464" y="937"/>
                  </a:cubicBezTo>
                  <a:cubicBezTo>
                    <a:pt x="723" y="937"/>
                    <a:pt x="928" y="723"/>
                    <a:pt x="928" y="473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8" name="Google Shape;1158;p41"/>
            <p:cNvSpPr/>
            <p:nvPr/>
          </p:nvSpPr>
          <p:spPr>
            <a:xfrm>
              <a:off x="69342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215" y="937"/>
                    <a:pt x="464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9" name="Google Shape;1159;p41"/>
            <p:cNvSpPr/>
            <p:nvPr/>
          </p:nvSpPr>
          <p:spPr>
            <a:xfrm>
              <a:off x="716330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3"/>
                  </a:cubicBezTo>
                  <a:cubicBezTo>
                    <a:pt x="0" y="723"/>
                    <a:pt x="214" y="937"/>
                    <a:pt x="473" y="937"/>
                  </a:cubicBezTo>
                  <a:cubicBezTo>
                    <a:pt x="732" y="937"/>
                    <a:pt x="937" y="723"/>
                    <a:pt x="937" y="473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60" name="Google Shape;1160;p41"/>
          <p:cNvSpPr/>
          <p:nvPr/>
        </p:nvSpPr>
        <p:spPr>
          <a:xfrm>
            <a:off x="49350" y="1296363"/>
            <a:ext cx="582800" cy="291075"/>
          </a:xfrm>
          <a:custGeom>
            <a:rect b="b" l="l" r="r" t="t"/>
            <a:pathLst>
              <a:path extrusionOk="0" h="11643" w="23312">
                <a:moveTo>
                  <a:pt x="11670" y="0"/>
                </a:moveTo>
                <a:cubicBezTo>
                  <a:pt x="5247" y="0"/>
                  <a:pt x="10" y="5219"/>
                  <a:pt x="1" y="11642"/>
                </a:cubicBezTo>
                <a:lnTo>
                  <a:pt x="5273" y="11642"/>
                </a:lnTo>
                <a:cubicBezTo>
                  <a:pt x="5273" y="8118"/>
                  <a:pt x="8128" y="5264"/>
                  <a:pt x="11652" y="5264"/>
                </a:cubicBezTo>
                <a:cubicBezTo>
                  <a:pt x="15176" y="5264"/>
                  <a:pt x="18030" y="8127"/>
                  <a:pt x="18030" y="11642"/>
                </a:cubicBezTo>
                <a:lnTo>
                  <a:pt x="23312" y="11642"/>
                </a:lnTo>
                <a:cubicBezTo>
                  <a:pt x="23312" y="5228"/>
                  <a:pt x="18084" y="0"/>
                  <a:pt x="116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61" name="Google Shape;1161;p41"/>
          <p:cNvGrpSpPr/>
          <p:nvPr/>
        </p:nvGrpSpPr>
        <p:grpSpPr>
          <a:xfrm>
            <a:off x="128763" y="610238"/>
            <a:ext cx="1168925" cy="284175"/>
            <a:chOff x="6017825" y="3809000"/>
            <a:chExt cx="1168925" cy="284175"/>
          </a:xfrm>
        </p:grpSpPr>
        <p:sp>
          <p:nvSpPr>
            <p:cNvPr id="1162" name="Google Shape;1162;p41"/>
            <p:cNvSpPr/>
            <p:nvPr/>
          </p:nvSpPr>
          <p:spPr>
            <a:xfrm>
              <a:off x="6017825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32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3" name="Google Shape;1163;p41"/>
            <p:cNvSpPr/>
            <p:nvPr/>
          </p:nvSpPr>
          <p:spPr>
            <a:xfrm>
              <a:off x="6247100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32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4" name="Google Shape;1164;p41"/>
            <p:cNvSpPr/>
            <p:nvPr/>
          </p:nvSpPr>
          <p:spPr>
            <a:xfrm>
              <a:off x="64761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5" name="Google Shape;1165;p41"/>
            <p:cNvSpPr/>
            <p:nvPr/>
          </p:nvSpPr>
          <p:spPr>
            <a:xfrm>
              <a:off x="6705425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32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6" name="Google Shape;1166;p41"/>
            <p:cNvSpPr/>
            <p:nvPr/>
          </p:nvSpPr>
          <p:spPr>
            <a:xfrm>
              <a:off x="69342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7" name="Google Shape;1167;p41"/>
            <p:cNvSpPr/>
            <p:nvPr/>
          </p:nvSpPr>
          <p:spPr>
            <a:xfrm>
              <a:off x="716330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32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8" name="Google Shape;1168;p41"/>
            <p:cNvSpPr/>
            <p:nvPr/>
          </p:nvSpPr>
          <p:spPr>
            <a:xfrm>
              <a:off x="6017825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23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9" name="Google Shape;1169;p41"/>
            <p:cNvSpPr/>
            <p:nvPr/>
          </p:nvSpPr>
          <p:spPr>
            <a:xfrm>
              <a:off x="6247100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23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0" name="Google Shape;1170;p41"/>
            <p:cNvSpPr/>
            <p:nvPr/>
          </p:nvSpPr>
          <p:spPr>
            <a:xfrm>
              <a:off x="64761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1" name="Google Shape;1171;p41"/>
            <p:cNvSpPr/>
            <p:nvPr/>
          </p:nvSpPr>
          <p:spPr>
            <a:xfrm>
              <a:off x="6705425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23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2" name="Google Shape;1172;p41"/>
            <p:cNvSpPr/>
            <p:nvPr/>
          </p:nvSpPr>
          <p:spPr>
            <a:xfrm>
              <a:off x="69342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3" name="Google Shape;1173;p41"/>
            <p:cNvSpPr/>
            <p:nvPr/>
          </p:nvSpPr>
          <p:spPr>
            <a:xfrm>
              <a:off x="716330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23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4" name="Google Shape;1174;p41"/>
            <p:cNvSpPr/>
            <p:nvPr/>
          </p:nvSpPr>
          <p:spPr>
            <a:xfrm>
              <a:off x="6017825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4" y="937"/>
                  </a:cubicBezTo>
                  <a:cubicBezTo>
                    <a:pt x="723" y="937"/>
                    <a:pt x="938" y="723"/>
                    <a:pt x="938" y="473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5" name="Google Shape;1175;p41"/>
            <p:cNvSpPr/>
            <p:nvPr/>
          </p:nvSpPr>
          <p:spPr>
            <a:xfrm>
              <a:off x="6247100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3"/>
                  </a:cubicBezTo>
                  <a:cubicBezTo>
                    <a:pt x="1" y="723"/>
                    <a:pt x="206" y="937"/>
                    <a:pt x="465" y="937"/>
                  </a:cubicBezTo>
                  <a:cubicBezTo>
                    <a:pt x="723" y="937"/>
                    <a:pt x="929" y="723"/>
                    <a:pt x="929" y="473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6" name="Google Shape;1176;p41"/>
            <p:cNvSpPr/>
            <p:nvPr/>
          </p:nvSpPr>
          <p:spPr>
            <a:xfrm>
              <a:off x="64761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3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7" name="Google Shape;1177;p41"/>
            <p:cNvSpPr/>
            <p:nvPr/>
          </p:nvSpPr>
          <p:spPr>
            <a:xfrm>
              <a:off x="6705425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197" y="937"/>
                    <a:pt x="464" y="937"/>
                  </a:cubicBezTo>
                  <a:cubicBezTo>
                    <a:pt x="723" y="937"/>
                    <a:pt x="928" y="723"/>
                    <a:pt x="928" y="473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8" name="Google Shape;1178;p41"/>
            <p:cNvSpPr/>
            <p:nvPr/>
          </p:nvSpPr>
          <p:spPr>
            <a:xfrm>
              <a:off x="69342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215" y="937"/>
                    <a:pt x="464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9" name="Google Shape;1179;p41"/>
            <p:cNvSpPr/>
            <p:nvPr/>
          </p:nvSpPr>
          <p:spPr>
            <a:xfrm>
              <a:off x="716330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3"/>
                  </a:cubicBezTo>
                  <a:cubicBezTo>
                    <a:pt x="0" y="723"/>
                    <a:pt x="214" y="937"/>
                    <a:pt x="473" y="937"/>
                  </a:cubicBezTo>
                  <a:cubicBezTo>
                    <a:pt x="732" y="937"/>
                    <a:pt x="937" y="723"/>
                    <a:pt x="937" y="473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6"/>
          <p:cNvGrpSpPr/>
          <p:nvPr/>
        </p:nvGrpSpPr>
        <p:grpSpPr>
          <a:xfrm>
            <a:off x="-2984059" y="-35475"/>
            <a:ext cx="12842767" cy="1025400"/>
            <a:chOff x="-269171" y="-92875"/>
            <a:chExt cx="9501196" cy="1025400"/>
          </a:xfrm>
        </p:grpSpPr>
        <p:sp>
          <p:nvSpPr>
            <p:cNvPr id="93" name="Google Shape;93;p6"/>
            <p:cNvSpPr/>
            <p:nvPr/>
          </p:nvSpPr>
          <p:spPr>
            <a:xfrm>
              <a:off x="-269171" y="-92875"/>
              <a:ext cx="2700300" cy="1025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207175" y="-92875"/>
              <a:ext cx="9439200" cy="36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6"/>
          <p:cNvSpPr/>
          <p:nvPr/>
        </p:nvSpPr>
        <p:spPr>
          <a:xfrm rot="10800000">
            <a:off x="-43741" y="4306961"/>
            <a:ext cx="9187741" cy="1058658"/>
          </a:xfrm>
          <a:custGeom>
            <a:rect b="b" l="l" r="r" t="t"/>
            <a:pathLst>
              <a:path extrusionOk="0" h="20350" w="286848">
                <a:moveTo>
                  <a:pt x="0" y="1"/>
                </a:moveTo>
                <a:lnTo>
                  <a:pt x="0" y="8993"/>
                </a:lnTo>
                <a:lnTo>
                  <a:pt x="67640" y="8993"/>
                </a:lnTo>
                <a:lnTo>
                  <a:pt x="67640" y="20349"/>
                </a:lnTo>
                <a:lnTo>
                  <a:pt x="286847" y="20349"/>
                </a:lnTo>
                <a:lnTo>
                  <a:pt x="286847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6" name="Google Shape;96;p6"/>
          <p:cNvGrpSpPr/>
          <p:nvPr/>
        </p:nvGrpSpPr>
        <p:grpSpPr>
          <a:xfrm rot="-5400000">
            <a:off x="-216275" y="3403650"/>
            <a:ext cx="1168925" cy="284175"/>
            <a:chOff x="6017825" y="3809000"/>
            <a:chExt cx="1168925" cy="284175"/>
          </a:xfrm>
        </p:grpSpPr>
        <p:sp>
          <p:nvSpPr>
            <p:cNvPr id="97" name="Google Shape;97;p6"/>
            <p:cNvSpPr/>
            <p:nvPr/>
          </p:nvSpPr>
          <p:spPr>
            <a:xfrm>
              <a:off x="6017825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32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6247100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32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64761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6"/>
            <p:cNvSpPr/>
            <p:nvPr/>
          </p:nvSpPr>
          <p:spPr>
            <a:xfrm>
              <a:off x="6705425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32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6"/>
            <p:cNvSpPr/>
            <p:nvPr/>
          </p:nvSpPr>
          <p:spPr>
            <a:xfrm>
              <a:off x="69342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6"/>
            <p:cNvSpPr/>
            <p:nvPr/>
          </p:nvSpPr>
          <p:spPr>
            <a:xfrm>
              <a:off x="716330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32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6"/>
            <p:cNvSpPr/>
            <p:nvPr/>
          </p:nvSpPr>
          <p:spPr>
            <a:xfrm>
              <a:off x="6017825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23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6"/>
            <p:cNvSpPr/>
            <p:nvPr/>
          </p:nvSpPr>
          <p:spPr>
            <a:xfrm>
              <a:off x="6247100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23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64761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6"/>
            <p:cNvSpPr/>
            <p:nvPr/>
          </p:nvSpPr>
          <p:spPr>
            <a:xfrm>
              <a:off x="6705425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23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6"/>
            <p:cNvSpPr/>
            <p:nvPr/>
          </p:nvSpPr>
          <p:spPr>
            <a:xfrm>
              <a:off x="69342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716330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23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6"/>
            <p:cNvSpPr/>
            <p:nvPr/>
          </p:nvSpPr>
          <p:spPr>
            <a:xfrm>
              <a:off x="6017825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4" y="937"/>
                  </a:cubicBezTo>
                  <a:cubicBezTo>
                    <a:pt x="723" y="937"/>
                    <a:pt x="938" y="723"/>
                    <a:pt x="938" y="473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6"/>
            <p:cNvSpPr/>
            <p:nvPr/>
          </p:nvSpPr>
          <p:spPr>
            <a:xfrm>
              <a:off x="6247100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3"/>
                  </a:cubicBezTo>
                  <a:cubicBezTo>
                    <a:pt x="1" y="723"/>
                    <a:pt x="206" y="937"/>
                    <a:pt x="465" y="937"/>
                  </a:cubicBezTo>
                  <a:cubicBezTo>
                    <a:pt x="723" y="937"/>
                    <a:pt x="929" y="723"/>
                    <a:pt x="929" y="473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64761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3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6"/>
            <p:cNvSpPr/>
            <p:nvPr/>
          </p:nvSpPr>
          <p:spPr>
            <a:xfrm>
              <a:off x="6705425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197" y="937"/>
                    <a:pt x="464" y="937"/>
                  </a:cubicBezTo>
                  <a:cubicBezTo>
                    <a:pt x="723" y="937"/>
                    <a:pt x="928" y="723"/>
                    <a:pt x="928" y="473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6"/>
            <p:cNvSpPr/>
            <p:nvPr/>
          </p:nvSpPr>
          <p:spPr>
            <a:xfrm>
              <a:off x="69342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215" y="937"/>
                    <a:pt x="464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716330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3"/>
                  </a:cubicBezTo>
                  <a:cubicBezTo>
                    <a:pt x="0" y="723"/>
                    <a:pt x="214" y="937"/>
                    <a:pt x="473" y="937"/>
                  </a:cubicBezTo>
                  <a:cubicBezTo>
                    <a:pt x="732" y="937"/>
                    <a:pt x="937" y="723"/>
                    <a:pt x="937" y="473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5" name="Google Shape;115;p6"/>
          <p:cNvSpPr/>
          <p:nvPr/>
        </p:nvSpPr>
        <p:spPr>
          <a:xfrm>
            <a:off x="8139363" y="4397463"/>
            <a:ext cx="582800" cy="291075"/>
          </a:xfrm>
          <a:custGeom>
            <a:rect b="b" l="l" r="r" t="t"/>
            <a:pathLst>
              <a:path extrusionOk="0" h="11643" w="23312">
                <a:moveTo>
                  <a:pt x="11670" y="0"/>
                </a:moveTo>
                <a:cubicBezTo>
                  <a:pt x="5247" y="0"/>
                  <a:pt x="10" y="5219"/>
                  <a:pt x="1" y="11642"/>
                </a:cubicBezTo>
                <a:lnTo>
                  <a:pt x="5273" y="11642"/>
                </a:lnTo>
                <a:cubicBezTo>
                  <a:pt x="5273" y="8118"/>
                  <a:pt x="8128" y="5264"/>
                  <a:pt x="11652" y="5264"/>
                </a:cubicBezTo>
                <a:cubicBezTo>
                  <a:pt x="15176" y="5264"/>
                  <a:pt x="18030" y="8127"/>
                  <a:pt x="18030" y="11642"/>
                </a:cubicBezTo>
                <a:lnTo>
                  <a:pt x="23312" y="11642"/>
                </a:lnTo>
                <a:cubicBezTo>
                  <a:pt x="23312" y="5228"/>
                  <a:pt x="18084" y="0"/>
                  <a:pt x="116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6"/>
          <p:cNvSpPr txBox="1"/>
          <p:nvPr>
            <p:ph type="title"/>
          </p:nvPr>
        </p:nvSpPr>
        <p:spPr>
          <a:xfrm>
            <a:off x="713225" y="445025"/>
            <a:ext cx="7717500" cy="7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7"/>
          <p:cNvSpPr/>
          <p:nvPr/>
        </p:nvSpPr>
        <p:spPr>
          <a:xfrm rot="10800000">
            <a:off x="-19289" y="2593720"/>
            <a:ext cx="9182576" cy="5624696"/>
          </a:xfrm>
          <a:custGeom>
            <a:rect b="b" l="l" r="r" t="t"/>
            <a:pathLst>
              <a:path extrusionOk="0" h="65759" w="285750">
                <a:moveTo>
                  <a:pt x="0" y="0"/>
                </a:moveTo>
                <a:lnTo>
                  <a:pt x="0" y="51816"/>
                </a:lnTo>
                <a:lnTo>
                  <a:pt x="67377" y="51816"/>
                </a:lnTo>
                <a:lnTo>
                  <a:pt x="67377" y="65758"/>
                </a:lnTo>
                <a:lnTo>
                  <a:pt x="285750" y="65758"/>
                </a:lnTo>
                <a:lnTo>
                  <a:pt x="28575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9" name="Google Shape;119;p7"/>
          <p:cNvGrpSpPr/>
          <p:nvPr/>
        </p:nvGrpSpPr>
        <p:grpSpPr>
          <a:xfrm>
            <a:off x="7501175" y="4529750"/>
            <a:ext cx="1168925" cy="284175"/>
            <a:chOff x="6017825" y="3809000"/>
            <a:chExt cx="1168925" cy="284175"/>
          </a:xfrm>
        </p:grpSpPr>
        <p:sp>
          <p:nvSpPr>
            <p:cNvPr id="120" name="Google Shape;120;p7"/>
            <p:cNvSpPr/>
            <p:nvPr/>
          </p:nvSpPr>
          <p:spPr>
            <a:xfrm>
              <a:off x="6017825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32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7"/>
            <p:cNvSpPr/>
            <p:nvPr/>
          </p:nvSpPr>
          <p:spPr>
            <a:xfrm>
              <a:off x="6247100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32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7"/>
            <p:cNvSpPr/>
            <p:nvPr/>
          </p:nvSpPr>
          <p:spPr>
            <a:xfrm>
              <a:off x="64761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7"/>
            <p:cNvSpPr/>
            <p:nvPr/>
          </p:nvSpPr>
          <p:spPr>
            <a:xfrm>
              <a:off x="6705425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32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69342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7"/>
            <p:cNvSpPr/>
            <p:nvPr/>
          </p:nvSpPr>
          <p:spPr>
            <a:xfrm>
              <a:off x="716330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32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7"/>
            <p:cNvSpPr/>
            <p:nvPr/>
          </p:nvSpPr>
          <p:spPr>
            <a:xfrm>
              <a:off x="6017825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23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7"/>
            <p:cNvSpPr/>
            <p:nvPr/>
          </p:nvSpPr>
          <p:spPr>
            <a:xfrm>
              <a:off x="6247100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23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7"/>
            <p:cNvSpPr/>
            <p:nvPr/>
          </p:nvSpPr>
          <p:spPr>
            <a:xfrm>
              <a:off x="64761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7"/>
            <p:cNvSpPr/>
            <p:nvPr/>
          </p:nvSpPr>
          <p:spPr>
            <a:xfrm>
              <a:off x="6705425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23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7"/>
            <p:cNvSpPr/>
            <p:nvPr/>
          </p:nvSpPr>
          <p:spPr>
            <a:xfrm>
              <a:off x="69342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7"/>
            <p:cNvSpPr/>
            <p:nvPr/>
          </p:nvSpPr>
          <p:spPr>
            <a:xfrm>
              <a:off x="716330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23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7"/>
            <p:cNvSpPr/>
            <p:nvPr/>
          </p:nvSpPr>
          <p:spPr>
            <a:xfrm>
              <a:off x="6017825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4" y="937"/>
                  </a:cubicBezTo>
                  <a:cubicBezTo>
                    <a:pt x="723" y="937"/>
                    <a:pt x="938" y="723"/>
                    <a:pt x="938" y="473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7"/>
            <p:cNvSpPr/>
            <p:nvPr/>
          </p:nvSpPr>
          <p:spPr>
            <a:xfrm>
              <a:off x="6247100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3"/>
                  </a:cubicBezTo>
                  <a:cubicBezTo>
                    <a:pt x="1" y="723"/>
                    <a:pt x="206" y="937"/>
                    <a:pt x="465" y="937"/>
                  </a:cubicBezTo>
                  <a:cubicBezTo>
                    <a:pt x="723" y="937"/>
                    <a:pt x="929" y="723"/>
                    <a:pt x="929" y="473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4761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3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705425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197" y="937"/>
                    <a:pt x="464" y="937"/>
                  </a:cubicBezTo>
                  <a:cubicBezTo>
                    <a:pt x="723" y="937"/>
                    <a:pt x="928" y="723"/>
                    <a:pt x="928" y="473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9342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215" y="937"/>
                    <a:pt x="464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7"/>
            <p:cNvSpPr/>
            <p:nvPr/>
          </p:nvSpPr>
          <p:spPr>
            <a:xfrm>
              <a:off x="716330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3"/>
                  </a:cubicBezTo>
                  <a:cubicBezTo>
                    <a:pt x="0" y="723"/>
                    <a:pt x="214" y="937"/>
                    <a:pt x="473" y="937"/>
                  </a:cubicBezTo>
                  <a:cubicBezTo>
                    <a:pt x="732" y="937"/>
                    <a:pt x="937" y="723"/>
                    <a:pt x="937" y="473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8" name="Google Shape;138;p7"/>
          <p:cNvSpPr/>
          <p:nvPr/>
        </p:nvSpPr>
        <p:spPr>
          <a:xfrm>
            <a:off x="421825" y="248413"/>
            <a:ext cx="582800" cy="291075"/>
          </a:xfrm>
          <a:custGeom>
            <a:rect b="b" l="l" r="r" t="t"/>
            <a:pathLst>
              <a:path extrusionOk="0" h="11643" w="23312">
                <a:moveTo>
                  <a:pt x="11670" y="0"/>
                </a:moveTo>
                <a:cubicBezTo>
                  <a:pt x="5247" y="0"/>
                  <a:pt x="10" y="5219"/>
                  <a:pt x="1" y="11642"/>
                </a:cubicBezTo>
                <a:lnTo>
                  <a:pt x="5273" y="11642"/>
                </a:lnTo>
                <a:cubicBezTo>
                  <a:pt x="5273" y="8118"/>
                  <a:pt x="8128" y="5264"/>
                  <a:pt x="11652" y="5264"/>
                </a:cubicBezTo>
                <a:cubicBezTo>
                  <a:pt x="15176" y="5264"/>
                  <a:pt x="18030" y="8127"/>
                  <a:pt x="18030" y="11642"/>
                </a:cubicBezTo>
                <a:lnTo>
                  <a:pt x="23312" y="11642"/>
                </a:lnTo>
                <a:cubicBezTo>
                  <a:pt x="23312" y="5228"/>
                  <a:pt x="18084" y="0"/>
                  <a:pt x="116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7"/>
          <p:cNvSpPr txBox="1"/>
          <p:nvPr>
            <p:ph type="title"/>
          </p:nvPr>
        </p:nvSpPr>
        <p:spPr>
          <a:xfrm>
            <a:off x="720000" y="732775"/>
            <a:ext cx="4151400" cy="11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40" name="Google Shape;140;p7"/>
          <p:cNvSpPr txBox="1"/>
          <p:nvPr>
            <p:ph idx="1" type="subTitle"/>
          </p:nvPr>
        </p:nvSpPr>
        <p:spPr>
          <a:xfrm>
            <a:off x="720000" y="1971575"/>
            <a:ext cx="4151400" cy="229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/>
        </p:txBody>
      </p:sp>
      <p:sp>
        <p:nvSpPr>
          <p:cNvPr id="141" name="Google Shape;141;p7"/>
          <p:cNvSpPr/>
          <p:nvPr>
            <p:ph idx="2" type="pic"/>
          </p:nvPr>
        </p:nvSpPr>
        <p:spPr>
          <a:xfrm>
            <a:off x="5235125" y="782650"/>
            <a:ext cx="3195600" cy="3244200"/>
          </a:xfrm>
          <a:prstGeom prst="round2SameRect">
            <a:avLst>
              <a:gd fmla="val 16667" name="adj1"/>
              <a:gd fmla="val 0" name="adj2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8"/>
          <p:cNvSpPr/>
          <p:nvPr/>
        </p:nvSpPr>
        <p:spPr>
          <a:xfrm>
            <a:off x="109779" y="3571477"/>
            <a:ext cx="1730391" cy="1605914"/>
          </a:xfrm>
          <a:custGeom>
            <a:rect b="b" l="l" r="r" t="t"/>
            <a:pathLst>
              <a:path extrusionOk="0" h="35685" w="38451">
                <a:moveTo>
                  <a:pt x="19225" y="0"/>
                </a:moveTo>
                <a:cubicBezTo>
                  <a:pt x="8609" y="0"/>
                  <a:pt x="1" y="8609"/>
                  <a:pt x="1" y="19225"/>
                </a:cubicBezTo>
                <a:lnTo>
                  <a:pt x="1" y="35684"/>
                </a:lnTo>
                <a:lnTo>
                  <a:pt x="38450" y="35684"/>
                </a:lnTo>
                <a:lnTo>
                  <a:pt x="38450" y="19225"/>
                </a:lnTo>
                <a:cubicBezTo>
                  <a:pt x="38450" y="8609"/>
                  <a:pt x="29841" y="0"/>
                  <a:pt x="192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8"/>
          <p:cNvSpPr/>
          <p:nvPr/>
        </p:nvSpPr>
        <p:spPr>
          <a:xfrm rot="-5400000">
            <a:off x="-1292212" y="-735303"/>
            <a:ext cx="9187741" cy="2637665"/>
          </a:xfrm>
          <a:custGeom>
            <a:rect b="b" l="l" r="r" t="t"/>
            <a:pathLst>
              <a:path extrusionOk="0" h="20350" w="286848">
                <a:moveTo>
                  <a:pt x="0" y="1"/>
                </a:moveTo>
                <a:lnTo>
                  <a:pt x="0" y="8993"/>
                </a:lnTo>
                <a:lnTo>
                  <a:pt x="67640" y="8993"/>
                </a:lnTo>
                <a:lnTo>
                  <a:pt x="67640" y="20349"/>
                </a:lnTo>
                <a:lnTo>
                  <a:pt x="286847" y="20349"/>
                </a:lnTo>
                <a:lnTo>
                  <a:pt x="28684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8"/>
          <p:cNvSpPr/>
          <p:nvPr/>
        </p:nvSpPr>
        <p:spPr>
          <a:xfrm rot="5400000">
            <a:off x="4705271" y="741680"/>
            <a:ext cx="5247084" cy="3711274"/>
          </a:xfrm>
          <a:custGeom>
            <a:rect b="b" l="l" r="r" t="t"/>
            <a:pathLst>
              <a:path extrusionOk="0" h="65759" w="285750">
                <a:moveTo>
                  <a:pt x="0" y="0"/>
                </a:moveTo>
                <a:lnTo>
                  <a:pt x="0" y="51816"/>
                </a:lnTo>
                <a:lnTo>
                  <a:pt x="67377" y="51816"/>
                </a:lnTo>
                <a:lnTo>
                  <a:pt x="67377" y="65758"/>
                </a:lnTo>
                <a:lnTo>
                  <a:pt x="285750" y="65758"/>
                </a:lnTo>
                <a:lnTo>
                  <a:pt x="28575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8"/>
          <p:cNvSpPr txBox="1"/>
          <p:nvPr>
            <p:ph type="title"/>
          </p:nvPr>
        </p:nvSpPr>
        <p:spPr>
          <a:xfrm>
            <a:off x="713225" y="1307100"/>
            <a:ext cx="7717500" cy="252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grpSp>
        <p:nvGrpSpPr>
          <p:cNvPr id="147" name="Google Shape;147;p8"/>
          <p:cNvGrpSpPr/>
          <p:nvPr/>
        </p:nvGrpSpPr>
        <p:grpSpPr>
          <a:xfrm rot="10800000">
            <a:off x="5604675" y="4461913"/>
            <a:ext cx="1168925" cy="284175"/>
            <a:chOff x="6017825" y="3809000"/>
            <a:chExt cx="1168925" cy="284175"/>
          </a:xfrm>
        </p:grpSpPr>
        <p:sp>
          <p:nvSpPr>
            <p:cNvPr id="148" name="Google Shape;148;p8"/>
            <p:cNvSpPr/>
            <p:nvPr/>
          </p:nvSpPr>
          <p:spPr>
            <a:xfrm>
              <a:off x="6017825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32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6247100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32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64761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6705425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32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69342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716330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32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6017825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23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6247100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23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64761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6705425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23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69342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716330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23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6017825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4" y="937"/>
                  </a:cubicBezTo>
                  <a:cubicBezTo>
                    <a:pt x="723" y="937"/>
                    <a:pt x="938" y="723"/>
                    <a:pt x="938" y="473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6247100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3"/>
                  </a:cubicBezTo>
                  <a:cubicBezTo>
                    <a:pt x="1" y="723"/>
                    <a:pt x="206" y="937"/>
                    <a:pt x="465" y="937"/>
                  </a:cubicBezTo>
                  <a:cubicBezTo>
                    <a:pt x="723" y="937"/>
                    <a:pt x="929" y="723"/>
                    <a:pt x="929" y="473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64761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3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6705425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197" y="937"/>
                    <a:pt x="464" y="937"/>
                  </a:cubicBezTo>
                  <a:cubicBezTo>
                    <a:pt x="723" y="937"/>
                    <a:pt x="928" y="723"/>
                    <a:pt x="928" y="473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69342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215" y="937"/>
                    <a:pt x="464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716330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3"/>
                  </a:cubicBezTo>
                  <a:cubicBezTo>
                    <a:pt x="0" y="723"/>
                    <a:pt x="214" y="937"/>
                    <a:pt x="473" y="937"/>
                  </a:cubicBezTo>
                  <a:cubicBezTo>
                    <a:pt x="732" y="937"/>
                    <a:pt x="937" y="723"/>
                    <a:pt x="937" y="473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6" name="Google Shape;166;p8"/>
          <p:cNvGrpSpPr/>
          <p:nvPr/>
        </p:nvGrpSpPr>
        <p:grpSpPr>
          <a:xfrm rot="-5400000">
            <a:off x="-71950" y="850563"/>
            <a:ext cx="1168925" cy="284175"/>
            <a:chOff x="6017825" y="3809000"/>
            <a:chExt cx="1168925" cy="284175"/>
          </a:xfrm>
        </p:grpSpPr>
        <p:sp>
          <p:nvSpPr>
            <p:cNvPr id="167" name="Google Shape;167;p8"/>
            <p:cNvSpPr/>
            <p:nvPr/>
          </p:nvSpPr>
          <p:spPr>
            <a:xfrm>
              <a:off x="6017825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32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6247100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32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64761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6705425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32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69342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716330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32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6017825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23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6247100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23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64761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6705425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23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69342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716330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23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6017825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4" y="937"/>
                  </a:cubicBezTo>
                  <a:cubicBezTo>
                    <a:pt x="723" y="937"/>
                    <a:pt x="938" y="723"/>
                    <a:pt x="938" y="473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6247100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3"/>
                  </a:cubicBezTo>
                  <a:cubicBezTo>
                    <a:pt x="1" y="723"/>
                    <a:pt x="206" y="937"/>
                    <a:pt x="465" y="937"/>
                  </a:cubicBezTo>
                  <a:cubicBezTo>
                    <a:pt x="723" y="937"/>
                    <a:pt x="929" y="723"/>
                    <a:pt x="929" y="473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64761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3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6705425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197" y="937"/>
                    <a:pt x="464" y="937"/>
                  </a:cubicBezTo>
                  <a:cubicBezTo>
                    <a:pt x="723" y="937"/>
                    <a:pt x="928" y="723"/>
                    <a:pt x="928" y="473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69342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215" y="937"/>
                    <a:pt x="464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716330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3"/>
                  </a:cubicBezTo>
                  <a:cubicBezTo>
                    <a:pt x="0" y="723"/>
                    <a:pt x="214" y="937"/>
                    <a:pt x="473" y="937"/>
                  </a:cubicBezTo>
                  <a:cubicBezTo>
                    <a:pt x="732" y="937"/>
                    <a:pt x="937" y="723"/>
                    <a:pt x="937" y="473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dk2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9"/>
          <p:cNvSpPr/>
          <p:nvPr/>
        </p:nvSpPr>
        <p:spPr>
          <a:xfrm rot="-5400000">
            <a:off x="-905628" y="713476"/>
            <a:ext cx="5334953" cy="3523696"/>
          </a:xfrm>
          <a:custGeom>
            <a:rect b="b" l="l" r="r" t="t"/>
            <a:pathLst>
              <a:path extrusionOk="0" h="65759" w="285750">
                <a:moveTo>
                  <a:pt x="0" y="0"/>
                </a:moveTo>
                <a:lnTo>
                  <a:pt x="0" y="51816"/>
                </a:lnTo>
                <a:lnTo>
                  <a:pt x="67377" y="51816"/>
                </a:lnTo>
                <a:lnTo>
                  <a:pt x="67377" y="65758"/>
                </a:lnTo>
                <a:lnTo>
                  <a:pt x="285750" y="65758"/>
                </a:lnTo>
                <a:lnTo>
                  <a:pt x="28575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9"/>
          <p:cNvSpPr/>
          <p:nvPr/>
        </p:nvSpPr>
        <p:spPr>
          <a:xfrm rot="5400000">
            <a:off x="5741161" y="2421326"/>
            <a:ext cx="6218865" cy="573412"/>
          </a:xfrm>
          <a:custGeom>
            <a:rect b="b" l="l" r="r" t="t"/>
            <a:pathLst>
              <a:path extrusionOk="0" h="20350" w="286848">
                <a:moveTo>
                  <a:pt x="0" y="1"/>
                </a:moveTo>
                <a:lnTo>
                  <a:pt x="0" y="8993"/>
                </a:lnTo>
                <a:lnTo>
                  <a:pt x="67640" y="8993"/>
                </a:lnTo>
                <a:lnTo>
                  <a:pt x="67640" y="20349"/>
                </a:lnTo>
                <a:lnTo>
                  <a:pt x="286847" y="20349"/>
                </a:lnTo>
                <a:lnTo>
                  <a:pt x="28684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9"/>
          <p:cNvSpPr/>
          <p:nvPr/>
        </p:nvSpPr>
        <p:spPr>
          <a:xfrm>
            <a:off x="6425650" y="3666115"/>
            <a:ext cx="1730391" cy="1605914"/>
          </a:xfrm>
          <a:custGeom>
            <a:rect b="b" l="l" r="r" t="t"/>
            <a:pathLst>
              <a:path extrusionOk="0" h="35685" w="38451">
                <a:moveTo>
                  <a:pt x="19225" y="0"/>
                </a:moveTo>
                <a:cubicBezTo>
                  <a:pt x="8609" y="0"/>
                  <a:pt x="1" y="8609"/>
                  <a:pt x="1" y="19225"/>
                </a:cubicBezTo>
                <a:lnTo>
                  <a:pt x="1" y="35684"/>
                </a:lnTo>
                <a:lnTo>
                  <a:pt x="38450" y="35684"/>
                </a:lnTo>
                <a:lnTo>
                  <a:pt x="38450" y="19225"/>
                </a:lnTo>
                <a:cubicBezTo>
                  <a:pt x="38450" y="8609"/>
                  <a:pt x="29841" y="0"/>
                  <a:pt x="1922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9"/>
          <p:cNvSpPr/>
          <p:nvPr/>
        </p:nvSpPr>
        <p:spPr>
          <a:xfrm>
            <a:off x="6999450" y="539488"/>
            <a:ext cx="582800" cy="291075"/>
          </a:xfrm>
          <a:custGeom>
            <a:rect b="b" l="l" r="r" t="t"/>
            <a:pathLst>
              <a:path extrusionOk="0" h="11643" w="23312">
                <a:moveTo>
                  <a:pt x="11670" y="0"/>
                </a:moveTo>
                <a:cubicBezTo>
                  <a:pt x="5247" y="0"/>
                  <a:pt x="10" y="5219"/>
                  <a:pt x="1" y="11642"/>
                </a:cubicBezTo>
                <a:lnTo>
                  <a:pt x="5273" y="11642"/>
                </a:lnTo>
                <a:cubicBezTo>
                  <a:pt x="5273" y="8118"/>
                  <a:pt x="8128" y="5264"/>
                  <a:pt x="11652" y="5264"/>
                </a:cubicBezTo>
                <a:cubicBezTo>
                  <a:pt x="15176" y="5264"/>
                  <a:pt x="18030" y="8127"/>
                  <a:pt x="18030" y="11642"/>
                </a:cubicBezTo>
                <a:lnTo>
                  <a:pt x="23312" y="11642"/>
                </a:lnTo>
                <a:cubicBezTo>
                  <a:pt x="23312" y="5228"/>
                  <a:pt x="18084" y="0"/>
                  <a:pt x="1167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90" name="Google Shape;190;p9"/>
          <p:cNvGrpSpPr/>
          <p:nvPr/>
        </p:nvGrpSpPr>
        <p:grpSpPr>
          <a:xfrm rot="-5400000">
            <a:off x="128750" y="981875"/>
            <a:ext cx="1168925" cy="284175"/>
            <a:chOff x="6017825" y="3809000"/>
            <a:chExt cx="1168925" cy="284175"/>
          </a:xfrm>
        </p:grpSpPr>
        <p:sp>
          <p:nvSpPr>
            <p:cNvPr id="191" name="Google Shape;191;p9"/>
            <p:cNvSpPr/>
            <p:nvPr/>
          </p:nvSpPr>
          <p:spPr>
            <a:xfrm>
              <a:off x="6017825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32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9"/>
            <p:cNvSpPr/>
            <p:nvPr/>
          </p:nvSpPr>
          <p:spPr>
            <a:xfrm>
              <a:off x="6247100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32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9"/>
            <p:cNvSpPr/>
            <p:nvPr/>
          </p:nvSpPr>
          <p:spPr>
            <a:xfrm>
              <a:off x="64761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9"/>
            <p:cNvSpPr/>
            <p:nvPr/>
          </p:nvSpPr>
          <p:spPr>
            <a:xfrm>
              <a:off x="6705425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32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9"/>
            <p:cNvSpPr/>
            <p:nvPr/>
          </p:nvSpPr>
          <p:spPr>
            <a:xfrm>
              <a:off x="69342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716330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32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9"/>
            <p:cNvSpPr/>
            <p:nvPr/>
          </p:nvSpPr>
          <p:spPr>
            <a:xfrm>
              <a:off x="6017825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23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9"/>
            <p:cNvSpPr/>
            <p:nvPr/>
          </p:nvSpPr>
          <p:spPr>
            <a:xfrm>
              <a:off x="6247100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23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9"/>
            <p:cNvSpPr/>
            <p:nvPr/>
          </p:nvSpPr>
          <p:spPr>
            <a:xfrm>
              <a:off x="64761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9"/>
            <p:cNvSpPr/>
            <p:nvPr/>
          </p:nvSpPr>
          <p:spPr>
            <a:xfrm>
              <a:off x="6705425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23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9"/>
            <p:cNvSpPr/>
            <p:nvPr/>
          </p:nvSpPr>
          <p:spPr>
            <a:xfrm>
              <a:off x="69342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9"/>
            <p:cNvSpPr/>
            <p:nvPr/>
          </p:nvSpPr>
          <p:spPr>
            <a:xfrm>
              <a:off x="716330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23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6017825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4" y="937"/>
                  </a:cubicBezTo>
                  <a:cubicBezTo>
                    <a:pt x="723" y="937"/>
                    <a:pt x="938" y="723"/>
                    <a:pt x="938" y="473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6247100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3"/>
                  </a:cubicBezTo>
                  <a:cubicBezTo>
                    <a:pt x="1" y="723"/>
                    <a:pt x="206" y="937"/>
                    <a:pt x="465" y="937"/>
                  </a:cubicBezTo>
                  <a:cubicBezTo>
                    <a:pt x="723" y="937"/>
                    <a:pt x="929" y="723"/>
                    <a:pt x="929" y="473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64761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3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9"/>
            <p:cNvSpPr/>
            <p:nvPr/>
          </p:nvSpPr>
          <p:spPr>
            <a:xfrm>
              <a:off x="6705425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197" y="937"/>
                    <a:pt x="464" y="937"/>
                  </a:cubicBezTo>
                  <a:cubicBezTo>
                    <a:pt x="723" y="937"/>
                    <a:pt x="928" y="723"/>
                    <a:pt x="928" y="473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9"/>
            <p:cNvSpPr/>
            <p:nvPr/>
          </p:nvSpPr>
          <p:spPr>
            <a:xfrm>
              <a:off x="69342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215" y="937"/>
                    <a:pt x="464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9"/>
            <p:cNvSpPr/>
            <p:nvPr/>
          </p:nvSpPr>
          <p:spPr>
            <a:xfrm>
              <a:off x="716330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3"/>
                  </a:cubicBezTo>
                  <a:cubicBezTo>
                    <a:pt x="0" y="723"/>
                    <a:pt x="214" y="937"/>
                    <a:pt x="473" y="937"/>
                  </a:cubicBezTo>
                  <a:cubicBezTo>
                    <a:pt x="732" y="937"/>
                    <a:pt x="937" y="723"/>
                    <a:pt x="937" y="473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9" name="Google Shape;209;p9"/>
          <p:cNvSpPr txBox="1"/>
          <p:nvPr>
            <p:ph type="title"/>
          </p:nvPr>
        </p:nvSpPr>
        <p:spPr>
          <a:xfrm>
            <a:off x="753800" y="1189100"/>
            <a:ext cx="7636500" cy="196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15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10" name="Google Shape;210;p9"/>
          <p:cNvSpPr txBox="1"/>
          <p:nvPr>
            <p:ph idx="1" type="subTitle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11" name="Google Shape;211;p9"/>
          <p:cNvSpPr/>
          <p:nvPr/>
        </p:nvSpPr>
        <p:spPr>
          <a:xfrm>
            <a:off x="130875" y="3495450"/>
            <a:ext cx="582350" cy="291075"/>
          </a:xfrm>
          <a:custGeom>
            <a:rect b="b" l="l" r="r" t="t"/>
            <a:pathLst>
              <a:path extrusionOk="0" h="11643" w="23294">
                <a:moveTo>
                  <a:pt x="0" y="1"/>
                </a:moveTo>
                <a:cubicBezTo>
                  <a:pt x="0" y="6406"/>
                  <a:pt x="5219" y="11643"/>
                  <a:pt x="11642" y="11643"/>
                </a:cubicBezTo>
                <a:cubicBezTo>
                  <a:pt x="18065" y="11643"/>
                  <a:pt x="23293" y="6406"/>
                  <a:pt x="23293" y="1"/>
                </a:cubicBezTo>
                <a:lnTo>
                  <a:pt x="18030" y="1"/>
                </a:lnTo>
                <a:cubicBezTo>
                  <a:pt x="18030" y="3525"/>
                  <a:pt x="15175" y="6379"/>
                  <a:pt x="11651" y="6379"/>
                </a:cubicBezTo>
                <a:cubicBezTo>
                  <a:pt x="8127" y="6379"/>
                  <a:pt x="5273" y="3507"/>
                  <a:pt x="52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0"/>
          <p:cNvSpPr/>
          <p:nvPr/>
        </p:nvSpPr>
        <p:spPr>
          <a:xfrm flipH="1">
            <a:off x="-667905" y="3345852"/>
            <a:ext cx="10029655" cy="1825862"/>
          </a:xfrm>
          <a:custGeom>
            <a:rect b="b" l="l" r="r" t="t"/>
            <a:pathLst>
              <a:path extrusionOk="0" h="37879" w="285359">
                <a:moveTo>
                  <a:pt x="1" y="0"/>
                </a:moveTo>
                <a:lnTo>
                  <a:pt x="1" y="37879"/>
                </a:lnTo>
                <a:lnTo>
                  <a:pt x="285358" y="37879"/>
                </a:lnTo>
                <a:lnTo>
                  <a:pt x="285358" y="9448"/>
                </a:lnTo>
                <a:lnTo>
                  <a:pt x="218076" y="9448"/>
                </a:lnTo>
                <a:lnTo>
                  <a:pt x="21807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4" name="Google Shape;214;p10"/>
          <p:cNvGrpSpPr/>
          <p:nvPr/>
        </p:nvGrpSpPr>
        <p:grpSpPr>
          <a:xfrm rot="5400000">
            <a:off x="7846300" y="4116700"/>
            <a:ext cx="1168925" cy="284175"/>
            <a:chOff x="6017825" y="3809000"/>
            <a:chExt cx="1168925" cy="284175"/>
          </a:xfrm>
        </p:grpSpPr>
        <p:sp>
          <p:nvSpPr>
            <p:cNvPr id="215" name="Google Shape;215;p10"/>
            <p:cNvSpPr/>
            <p:nvPr/>
          </p:nvSpPr>
          <p:spPr>
            <a:xfrm>
              <a:off x="6017825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32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10"/>
            <p:cNvSpPr/>
            <p:nvPr/>
          </p:nvSpPr>
          <p:spPr>
            <a:xfrm>
              <a:off x="6247100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32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10"/>
            <p:cNvSpPr/>
            <p:nvPr/>
          </p:nvSpPr>
          <p:spPr>
            <a:xfrm>
              <a:off x="64761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10"/>
            <p:cNvSpPr/>
            <p:nvPr/>
          </p:nvSpPr>
          <p:spPr>
            <a:xfrm>
              <a:off x="6705425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32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10"/>
            <p:cNvSpPr/>
            <p:nvPr/>
          </p:nvSpPr>
          <p:spPr>
            <a:xfrm>
              <a:off x="69342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10"/>
            <p:cNvSpPr/>
            <p:nvPr/>
          </p:nvSpPr>
          <p:spPr>
            <a:xfrm>
              <a:off x="716330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32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10"/>
            <p:cNvSpPr/>
            <p:nvPr/>
          </p:nvSpPr>
          <p:spPr>
            <a:xfrm>
              <a:off x="6017825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23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10"/>
            <p:cNvSpPr/>
            <p:nvPr/>
          </p:nvSpPr>
          <p:spPr>
            <a:xfrm>
              <a:off x="6247100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23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10"/>
            <p:cNvSpPr/>
            <p:nvPr/>
          </p:nvSpPr>
          <p:spPr>
            <a:xfrm>
              <a:off x="64761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10"/>
            <p:cNvSpPr/>
            <p:nvPr/>
          </p:nvSpPr>
          <p:spPr>
            <a:xfrm>
              <a:off x="6705425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23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10"/>
            <p:cNvSpPr/>
            <p:nvPr/>
          </p:nvSpPr>
          <p:spPr>
            <a:xfrm>
              <a:off x="69342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10"/>
            <p:cNvSpPr/>
            <p:nvPr/>
          </p:nvSpPr>
          <p:spPr>
            <a:xfrm>
              <a:off x="716330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23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10"/>
            <p:cNvSpPr/>
            <p:nvPr/>
          </p:nvSpPr>
          <p:spPr>
            <a:xfrm>
              <a:off x="6017825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4" y="937"/>
                  </a:cubicBezTo>
                  <a:cubicBezTo>
                    <a:pt x="723" y="937"/>
                    <a:pt x="938" y="723"/>
                    <a:pt x="938" y="473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10"/>
            <p:cNvSpPr/>
            <p:nvPr/>
          </p:nvSpPr>
          <p:spPr>
            <a:xfrm>
              <a:off x="6247100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3"/>
                  </a:cubicBezTo>
                  <a:cubicBezTo>
                    <a:pt x="1" y="723"/>
                    <a:pt x="206" y="937"/>
                    <a:pt x="465" y="937"/>
                  </a:cubicBezTo>
                  <a:cubicBezTo>
                    <a:pt x="723" y="937"/>
                    <a:pt x="929" y="723"/>
                    <a:pt x="929" y="473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10"/>
            <p:cNvSpPr/>
            <p:nvPr/>
          </p:nvSpPr>
          <p:spPr>
            <a:xfrm>
              <a:off x="64761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3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10"/>
            <p:cNvSpPr/>
            <p:nvPr/>
          </p:nvSpPr>
          <p:spPr>
            <a:xfrm>
              <a:off x="6705425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197" y="937"/>
                    <a:pt x="464" y="937"/>
                  </a:cubicBezTo>
                  <a:cubicBezTo>
                    <a:pt x="723" y="937"/>
                    <a:pt x="928" y="723"/>
                    <a:pt x="928" y="473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10"/>
            <p:cNvSpPr/>
            <p:nvPr/>
          </p:nvSpPr>
          <p:spPr>
            <a:xfrm>
              <a:off x="69342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215" y="937"/>
                    <a:pt x="464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10"/>
            <p:cNvSpPr/>
            <p:nvPr/>
          </p:nvSpPr>
          <p:spPr>
            <a:xfrm>
              <a:off x="716330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3"/>
                  </a:cubicBezTo>
                  <a:cubicBezTo>
                    <a:pt x="0" y="723"/>
                    <a:pt x="214" y="937"/>
                    <a:pt x="473" y="937"/>
                  </a:cubicBezTo>
                  <a:cubicBezTo>
                    <a:pt x="732" y="937"/>
                    <a:pt x="937" y="723"/>
                    <a:pt x="937" y="473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3" name="Google Shape;233;p10"/>
          <p:cNvSpPr txBox="1"/>
          <p:nvPr>
            <p:ph type="title"/>
          </p:nvPr>
        </p:nvSpPr>
        <p:spPr>
          <a:xfrm>
            <a:off x="720000" y="3406100"/>
            <a:ext cx="7704000" cy="11979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20.xml"/><Relationship Id="rId41" Type="http://schemas.openxmlformats.org/officeDocument/2006/relationships/theme" Target="../theme/theme1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39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16.xml"/><Relationship Id="rId38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3225" y="445025"/>
            <a:ext cx="77175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Red Hat Text"/>
              <a:buNone/>
              <a:defRPr b="1" sz="38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317500" lvl="1" marL="914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317500" lvl="2" marL="1371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317500" lvl="3" marL="1828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317500" lvl="4" marL="22860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17500" lvl="5" marL="2743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indent="-317500" lvl="6" marL="3200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indent="-317500" lvl="7" marL="3657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indent="-317500" lvl="8" marL="411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 Condensed"/>
              <a:buChar char="■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9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18.png"/><Relationship Id="rId7" Type="http://schemas.openxmlformats.org/officeDocument/2006/relationships/image" Target="../media/image2.png"/><Relationship Id="rId8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9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18.png"/><Relationship Id="rId7" Type="http://schemas.openxmlformats.org/officeDocument/2006/relationships/image" Target="../media/image2.png"/><Relationship Id="rId8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9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18.png"/><Relationship Id="rId7" Type="http://schemas.openxmlformats.org/officeDocument/2006/relationships/image" Target="../media/image2.png"/><Relationship Id="rId8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9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18.png"/><Relationship Id="rId7" Type="http://schemas.openxmlformats.org/officeDocument/2006/relationships/image" Target="../media/image2.png"/><Relationship Id="rId8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9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18.png"/><Relationship Id="rId7" Type="http://schemas.openxmlformats.org/officeDocument/2006/relationships/image" Target="../media/image2.png"/><Relationship Id="rId8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png"/><Relationship Id="rId4" Type="http://schemas.openxmlformats.org/officeDocument/2006/relationships/image" Target="../media/image3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9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18.png"/><Relationship Id="rId7" Type="http://schemas.openxmlformats.org/officeDocument/2006/relationships/image" Target="../media/image2.png"/><Relationship Id="rId8" Type="http://schemas.openxmlformats.org/officeDocument/2006/relationships/image" Target="../media/image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9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18.png"/><Relationship Id="rId7" Type="http://schemas.openxmlformats.org/officeDocument/2006/relationships/image" Target="../media/image2.png"/><Relationship Id="rId8" Type="http://schemas.openxmlformats.org/officeDocument/2006/relationships/image" Target="../media/image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9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18.png"/><Relationship Id="rId7" Type="http://schemas.openxmlformats.org/officeDocument/2006/relationships/image" Target="../media/image2.png"/><Relationship Id="rId8" Type="http://schemas.openxmlformats.org/officeDocument/2006/relationships/image" Target="../media/image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2.png"/><Relationship Id="rId4" Type="http://schemas.openxmlformats.org/officeDocument/2006/relationships/image" Target="../media/image2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8.png"/><Relationship Id="rId4" Type="http://schemas.openxmlformats.org/officeDocument/2006/relationships/image" Target="../media/image2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8.png"/><Relationship Id="rId4" Type="http://schemas.openxmlformats.org/officeDocument/2006/relationships/image" Target="../media/image36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9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50.png"/><Relationship Id="rId5" Type="http://schemas.openxmlformats.org/officeDocument/2006/relationships/image" Target="../media/image23.png"/><Relationship Id="rId6" Type="http://schemas.openxmlformats.org/officeDocument/2006/relationships/image" Target="../media/image25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4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0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8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7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0.png"/><Relationship Id="rId4" Type="http://schemas.openxmlformats.org/officeDocument/2006/relationships/image" Target="../media/image47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2.png"/><Relationship Id="rId4" Type="http://schemas.openxmlformats.org/officeDocument/2006/relationships/image" Target="../media/image49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3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1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5.png"/><Relationship Id="rId4" Type="http://schemas.openxmlformats.org/officeDocument/2006/relationships/image" Target="../media/image46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7.png"/><Relationship Id="rId4" Type="http://schemas.openxmlformats.org/officeDocument/2006/relationships/image" Target="../media/image54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3.png"/><Relationship Id="rId4" Type="http://schemas.openxmlformats.org/officeDocument/2006/relationships/image" Target="../media/image56.png"/><Relationship Id="rId5" Type="http://schemas.openxmlformats.org/officeDocument/2006/relationships/image" Target="../media/image76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2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0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4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9.png"/><Relationship Id="rId4" Type="http://schemas.openxmlformats.org/officeDocument/2006/relationships/image" Target="../media/image74.png"/><Relationship Id="rId5" Type="http://schemas.openxmlformats.org/officeDocument/2006/relationships/image" Target="../media/image61.png"/><Relationship Id="rId6" Type="http://schemas.openxmlformats.org/officeDocument/2006/relationships/image" Target="../media/image75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73.png"/><Relationship Id="rId4" Type="http://schemas.openxmlformats.org/officeDocument/2006/relationships/image" Target="../media/image6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82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71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9.png"/><Relationship Id="rId4" Type="http://schemas.openxmlformats.org/officeDocument/2006/relationships/image" Target="../media/image95.png"/><Relationship Id="rId5" Type="http://schemas.openxmlformats.org/officeDocument/2006/relationships/image" Target="../media/image96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80.png"/><Relationship Id="rId4" Type="http://schemas.openxmlformats.org/officeDocument/2006/relationships/image" Target="../media/image67.png"/><Relationship Id="rId5" Type="http://schemas.openxmlformats.org/officeDocument/2006/relationships/image" Target="../media/image89.png"/><Relationship Id="rId6" Type="http://schemas.openxmlformats.org/officeDocument/2006/relationships/image" Target="../media/image72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78.png"/><Relationship Id="rId4" Type="http://schemas.openxmlformats.org/officeDocument/2006/relationships/image" Target="../media/image20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9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83.png"/><Relationship Id="rId4" Type="http://schemas.openxmlformats.org/officeDocument/2006/relationships/image" Target="../media/image81.png"/><Relationship Id="rId5" Type="http://schemas.openxmlformats.org/officeDocument/2006/relationships/image" Target="../media/image90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94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88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5.xml"/><Relationship Id="rId3" Type="http://schemas.openxmlformats.org/officeDocument/2006/relationships/hyperlink" Target="http://drive.google.com/file/d/1NN4pTaOt3WHsDsnyoZDqQvibzYG5toP1/view" TargetMode="External"/><Relationship Id="rId4" Type="http://schemas.openxmlformats.org/officeDocument/2006/relationships/image" Target="../media/image68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7.xml"/><Relationship Id="rId3" Type="http://schemas.openxmlformats.org/officeDocument/2006/relationships/hyperlink" Target="http://drive.google.com/file/d/1L5YEcmcodjyJqNN-QSbf6F6gAKD-h_7u/view" TargetMode="External"/><Relationship Id="rId4" Type="http://schemas.openxmlformats.org/officeDocument/2006/relationships/image" Target="../media/image68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78.xml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9.xml"/><Relationship Id="rId3" Type="http://schemas.openxmlformats.org/officeDocument/2006/relationships/hyperlink" Target="http://drive.google.com/file/d/1NawLvfNwNNHzKOUZlCTbM-wluN9JRC_2/view" TargetMode="External"/><Relationship Id="rId4" Type="http://schemas.openxmlformats.org/officeDocument/2006/relationships/image" Target="../media/image7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0.xml"/><Relationship Id="rId3" Type="http://schemas.openxmlformats.org/officeDocument/2006/relationships/hyperlink" Target="http://drive.google.com/file/d/1XXaftVvnOvuGXjMOULpvM-MXFjKht_tC/view" TargetMode="External"/><Relationship Id="rId4" Type="http://schemas.openxmlformats.org/officeDocument/2006/relationships/image" Target="../media/image68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20.png"/><Relationship Id="rId4" Type="http://schemas.openxmlformats.org/officeDocument/2006/relationships/image" Target="../media/image97.jp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2.xml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79.png"/><Relationship Id="rId4" Type="http://schemas.openxmlformats.org/officeDocument/2006/relationships/image" Target="../media/image86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84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85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92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91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9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93.pn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1.xml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3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42"/>
          <p:cNvSpPr/>
          <p:nvPr/>
        </p:nvSpPr>
        <p:spPr>
          <a:xfrm>
            <a:off x="5335650" y="771525"/>
            <a:ext cx="3119337" cy="2894946"/>
          </a:xfrm>
          <a:custGeom>
            <a:rect b="b" l="l" r="r" t="t"/>
            <a:pathLst>
              <a:path extrusionOk="0" h="35685" w="38451">
                <a:moveTo>
                  <a:pt x="19225" y="0"/>
                </a:moveTo>
                <a:cubicBezTo>
                  <a:pt x="8609" y="0"/>
                  <a:pt x="1" y="8609"/>
                  <a:pt x="1" y="19225"/>
                </a:cubicBezTo>
                <a:lnTo>
                  <a:pt x="1" y="35684"/>
                </a:lnTo>
                <a:lnTo>
                  <a:pt x="38450" y="35684"/>
                </a:lnTo>
                <a:lnTo>
                  <a:pt x="38450" y="19225"/>
                </a:lnTo>
                <a:cubicBezTo>
                  <a:pt x="38450" y="8609"/>
                  <a:pt x="29841" y="0"/>
                  <a:pt x="19225" y="0"/>
                </a:cubicBezTo>
                <a:close/>
              </a:path>
            </a:pathLst>
          </a:custGeom>
          <a:solidFill>
            <a:srgbClr val="CED4D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5" name="Google Shape;1185;p42"/>
          <p:cNvSpPr txBox="1"/>
          <p:nvPr>
            <p:ph type="ctrTitle"/>
          </p:nvPr>
        </p:nvSpPr>
        <p:spPr>
          <a:xfrm>
            <a:off x="713250" y="1758163"/>
            <a:ext cx="7717500" cy="190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500"/>
              <a:t>Smart Card Shuffler</a:t>
            </a:r>
            <a:endParaRPr b="0" sz="5100">
              <a:latin typeface="Red Hat Text Light"/>
              <a:ea typeface="Red Hat Text Light"/>
              <a:cs typeface="Red Hat Text Light"/>
              <a:sym typeface="Red Hat Text Light"/>
            </a:endParaRPr>
          </a:p>
        </p:txBody>
      </p:sp>
      <p:sp>
        <p:nvSpPr>
          <p:cNvPr id="1186" name="Google Shape;1186;p42"/>
          <p:cNvSpPr/>
          <p:nvPr/>
        </p:nvSpPr>
        <p:spPr>
          <a:xfrm>
            <a:off x="713225" y="911963"/>
            <a:ext cx="582800" cy="291075"/>
          </a:xfrm>
          <a:custGeom>
            <a:rect b="b" l="l" r="r" t="t"/>
            <a:pathLst>
              <a:path extrusionOk="0" h="11643" w="23312">
                <a:moveTo>
                  <a:pt x="11670" y="0"/>
                </a:moveTo>
                <a:cubicBezTo>
                  <a:pt x="5247" y="0"/>
                  <a:pt x="10" y="5219"/>
                  <a:pt x="1" y="11642"/>
                </a:cubicBezTo>
                <a:lnTo>
                  <a:pt x="5273" y="11642"/>
                </a:lnTo>
                <a:cubicBezTo>
                  <a:pt x="5273" y="8118"/>
                  <a:pt x="8128" y="5264"/>
                  <a:pt x="11652" y="5264"/>
                </a:cubicBezTo>
                <a:cubicBezTo>
                  <a:pt x="15176" y="5264"/>
                  <a:pt x="18030" y="8127"/>
                  <a:pt x="18030" y="11642"/>
                </a:cubicBezTo>
                <a:lnTo>
                  <a:pt x="23312" y="11642"/>
                </a:lnTo>
                <a:cubicBezTo>
                  <a:pt x="23312" y="5228"/>
                  <a:pt x="18084" y="0"/>
                  <a:pt x="11670" y="0"/>
                </a:cubicBezTo>
                <a:close/>
              </a:path>
            </a:pathLst>
          </a:custGeom>
          <a:solidFill>
            <a:srgbClr val="ADB9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7" name="Google Shape;1187;p42"/>
          <p:cNvSpPr txBox="1"/>
          <p:nvPr>
            <p:ph idx="1" type="subTitle"/>
          </p:nvPr>
        </p:nvSpPr>
        <p:spPr>
          <a:xfrm>
            <a:off x="713300" y="4033575"/>
            <a:ext cx="4528800" cy="4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Team 10: Krish, Craig, </a:t>
            </a:r>
            <a:r>
              <a:rPr lang="en">
                <a:solidFill>
                  <a:schemeClr val="dk1"/>
                </a:solidFill>
              </a:rPr>
              <a:t>Johnny, Brendan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1188" name="Google Shape;1188;p42"/>
          <p:cNvGrpSpPr/>
          <p:nvPr/>
        </p:nvGrpSpPr>
        <p:grpSpPr>
          <a:xfrm>
            <a:off x="7463300" y="1687900"/>
            <a:ext cx="1168925" cy="284175"/>
            <a:chOff x="6017825" y="3809000"/>
            <a:chExt cx="1168925" cy="284175"/>
          </a:xfrm>
        </p:grpSpPr>
        <p:sp>
          <p:nvSpPr>
            <p:cNvPr id="1189" name="Google Shape;1189;p42"/>
            <p:cNvSpPr/>
            <p:nvPr/>
          </p:nvSpPr>
          <p:spPr>
            <a:xfrm>
              <a:off x="6017825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32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0" name="Google Shape;1190;p42"/>
            <p:cNvSpPr/>
            <p:nvPr/>
          </p:nvSpPr>
          <p:spPr>
            <a:xfrm>
              <a:off x="6247100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32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1" name="Google Shape;1191;p42"/>
            <p:cNvSpPr/>
            <p:nvPr/>
          </p:nvSpPr>
          <p:spPr>
            <a:xfrm>
              <a:off x="64761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2" name="Google Shape;1192;p42"/>
            <p:cNvSpPr/>
            <p:nvPr/>
          </p:nvSpPr>
          <p:spPr>
            <a:xfrm>
              <a:off x="6705425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32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3" name="Google Shape;1193;p42"/>
            <p:cNvSpPr/>
            <p:nvPr/>
          </p:nvSpPr>
          <p:spPr>
            <a:xfrm>
              <a:off x="69342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4" name="Google Shape;1194;p42"/>
            <p:cNvSpPr/>
            <p:nvPr/>
          </p:nvSpPr>
          <p:spPr>
            <a:xfrm>
              <a:off x="716330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32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5" name="Google Shape;1195;p42"/>
            <p:cNvSpPr/>
            <p:nvPr/>
          </p:nvSpPr>
          <p:spPr>
            <a:xfrm>
              <a:off x="6017825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23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6" name="Google Shape;1196;p42"/>
            <p:cNvSpPr/>
            <p:nvPr/>
          </p:nvSpPr>
          <p:spPr>
            <a:xfrm>
              <a:off x="6247100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23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7" name="Google Shape;1197;p42"/>
            <p:cNvSpPr/>
            <p:nvPr/>
          </p:nvSpPr>
          <p:spPr>
            <a:xfrm>
              <a:off x="64761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8" name="Google Shape;1198;p42"/>
            <p:cNvSpPr/>
            <p:nvPr/>
          </p:nvSpPr>
          <p:spPr>
            <a:xfrm>
              <a:off x="6705425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23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9" name="Google Shape;1199;p42"/>
            <p:cNvSpPr/>
            <p:nvPr/>
          </p:nvSpPr>
          <p:spPr>
            <a:xfrm>
              <a:off x="69342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0" name="Google Shape;1200;p42"/>
            <p:cNvSpPr/>
            <p:nvPr/>
          </p:nvSpPr>
          <p:spPr>
            <a:xfrm>
              <a:off x="716330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23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1" name="Google Shape;1201;p42"/>
            <p:cNvSpPr/>
            <p:nvPr/>
          </p:nvSpPr>
          <p:spPr>
            <a:xfrm>
              <a:off x="6017825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4" y="937"/>
                  </a:cubicBezTo>
                  <a:cubicBezTo>
                    <a:pt x="723" y="937"/>
                    <a:pt x="938" y="723"/>
                    <a:pt x="938" y="473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2" name="Google Shape;1202;p42"/>
            <p:cNvSpPr/>
            <p:nvPr/>
          </p:nvSpPr>
          <p:spPr>
            <a:xfrm>
              <a:off x="6247100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3"/>
                  </a:cubicBezTo>
                  <a:cubicBezTo>
                    <a:pt x="1" y="723"/>
                    <a:pt x="206" y="937"/>
                    <a:pt x="465" y="937"/>
                  </a:cubicBezTo>
                  <a:cubicBezTo>
                    <a:pt x="723" y="937"/>
                    <a:pt x="929" y="723"/>
                    <a:pt x="929" y="473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3" name="Google Shape;1203;p42"/>
            <p:cNvSpPr/>
            <p:nvPr/>
          </p:nvSpPr>
          <p:spPr>
            <a:xfrm>
              <a:off x="64761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3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4" name="Google Shape;1204;p42"/>
            <p:cNvSpPr/>
            <p:nvPr/>
          </p:nvSpPr>
          <p:spPr>
            <a:xfrm>
              <a:off x="6705425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197" y="937"/>
                    <a:pt x="464" y="937"/>
                  </a:cubicBezTo>
                  <a:cubicBezTo>
                    <a:pt x="723" y="937"/>
                    <a:pt x="928" y="723"/>
                    <a:pt x="928" y="473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5" name="Google Shape;1205;p42"/>
            <p:cNvSpPr/>
            <p:nvPr/>
          </p:nvSpPr>
          <p:spPr>
            <a:xfrm>
              <a:off x="69342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215" y="937"/>
                    <a:pt x="464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6" name="Google Shape;1206;p42"/>
            <p:cNvSpPr/>
            <p:nvPr/>
          </p:nvSpPr>
          <p:spPr>
            <a:xfrm>
              <a:off x="716330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3"/>
                  </a:cubicBezTo>
                  <a:cubicBezTo>
                    <a:pt x="0" y="723"/>
                    <a:pt x="214" y="937"/>
                    <a:pt x="473" y="937"/>
                  </a:cubicBezTo>
                  <a:cubicBezTo>
                    <a:pt x="732" y="937"/>
                    <a:pt x="937" y="723"/>
                    <a:pt x="937" y="473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8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Google Shape;1349;p51"/>
          <p:cNvSpPr txBox="1"/>
          <p:nvPr>
            <p:ph type="title"/>
          </p:nvPr>
        </p:nvSpPr>
        <p:spPr>
          <a:xfrm>
            <a:off x="713225" y="445025"/>
            <a:ext cx="7717500" cy="67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latin typeface="Red Hat Text Light"/>
                <a:ea typeface="Red Hat Text Light"/>
                <a:cs typeface="Red Hat Text Light"/>
                <a:sym typeface="Red Hat Text Light"/>
              </a:rPr>
              <a:t>Major </a:t>
            </a:r>
            <a:r>
              <a:rPr lang="en"/>
              <a:t>Components</a:t>
            </a:r>
            <a:endParaRPr/>
          </a:p>
        </p:txBody>
      </p:sp>
      <p:sp>
        <p:nvSpPr>
          <p:cNvPr id="1350" name="Google Shape;1350;p51"/>
          <p:cNvSpPr/>
          <p:nvPr/>
        </p:nvSpPr>
        <p:spPr>
          <a:xfrm>
            <a:off x="2803026" y="1123525"/>
            <a:ext cx="1421473" cy="1319719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1" name="Google Shape;1351;p51"/>
          <p:cNvSpPr/>
          <p:nvPr/>
        </p:nvSpPr>
        <p:spPr>
          <a:xfrm rot="-5400000">
            <a:off x="7694525" y="2583713"/>
            <a:ext cx="582800" cy="291075"/>
          </a:xfrm>
          <a:custGeom>
            <a:rect b="b" l="l" r="r" t="t"/>
            <a:pathLst>
              <a:path extrusionOk="0" h="11643" w="23312">
                <a:moveTo>
                  <a:pt x="11670" y="0"/>
                </a:moveTo>
                <a:cubicBezTo>
                  <a:pt x="5247" y="0"/>
                  <a:pt x="10" y="5219"/>
                  <a:pt x="1" y="11642"/>
                </a:cubicBezTo>
                <a:lnTo>
                  <a:pt x="5273" y="11642"/>
                </a:lnTo>
                <a:cubicBezTo>
                  <a:pt x="5273" y="8118"/>
                  <a:pt x="8128" y="5264"/>
                  <a:pt x="11652" y="5264"/>
                </a:cubicBezTo>
                <a:cubicBezTo>
                  <a:pt x="15176" y="5264"/>
                  <a:pt x="18030" y="8127"/>
                  <a:pt x="18030" y="11642"/>
                </a:cubicBezTo>
                <a:lnTo>
                  <a:pt x="23312" y="11642"/>
                </a:lnTo>
                <a:cubicBezTo>
                  <a:pt x="23312" y="5228"/>
                  <a:pt x="18084" y="0"/>
                  <a:pt x="116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52" name="Google Shape;135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3049" y="1295075"/>
            <a:ext cx="1516663" cy="110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3" name="Google Shape;1353;p51"/>
          <p:cNvSpPr/>
          <p:nvPr/>
        </p:nvSpPr>
        <p:spPr>
          <a:xfrm>
            <a:off x="5201013" y="1132175"/>
            <a:ext cx="1421473" cy="1319719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4" name="Google Shape;1354;p51"/>
          <p:cNvSpPr/>
          <p:nvPr/>
        </p:nvSpPr>
        <p:spPr>
          <a:xfrm>
            <a:off x="5201013" y="3006588"/>
            <a:ext cx="1421473" cy="1319719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5" name="Google Shape;1355;p51"/>
          <p:cNvSpPr/>
          <p:nvPr/>
        </p:nvSpPr>
        <p:spPr>
          <a:xfrm>
            <a:off x="2803026" y="2997938"/>
            <a:ext cx="1421473" cy="1319719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56" name="Google Shape;1356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4687" y="1218726"/>
            <a:ext cx="1354126" cy="135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7" name="Google Shape;1357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12787" y="3133012"/>
            <a:ext cx="1201975" cy="120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8" name="Google Shape;1358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01025" y="3309631"/>
            <a:ext cx="1421452" cy="9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359" name="Google Shape;1359;p51"/>
          <p:cNvSpPr/>
          <p:nvPr/>
        </p:nvSpPr>
        <p:spPr>
          <a:xfrm>
            <a:off x="414363" y="1151000"/>
            <a:ext cx="1421473" cy="1319719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0" name="Google Shape;1360;p51"/>
          <p:cNvSpPr/>
          <p:nvPr/>
        </p:nvSpPr>
        <p:spPr>
          <a:xfrm>
            <a:off x="7414288" y="2048613"/>
            <a:ext cx="1421473" cy="1319719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1" name="Google Shape;1361;p51"/>
          <p:cNvSpPr/>
          <p:nvPr/>
        </p:nvSpPr>
        <p:spPr>
          <a:xfrm>
            <a:off x="414363" y="3025413"/>
            <a:ext cx="1421473" cy="1319719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62" name="Google Shape;1362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200" y="1194925"/>
            <a:ext cx="1326189" cy="128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3" name="Google Shape;1363;p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0863" y="2904838"/>
            <a:ext cx="1560875" cy="156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4" name="Google Shape;1364;p5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503812" y="2142749"/>
            <a:ext cx="1421450" cy="12569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8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52"/>
          <p:cNvSpPr txBox="1"/>
          <p:nvPr>
            <p:ph type="title"/>
          </p:nvPr>
        </p:nvSpPr>
        <p:spPr>
          <a:xfrm>
            <a:off x="713225" y="445025"/>
            <a:ext cx="7717500" cy="67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latin typeface="Red Hat Text Light"/>
                <a:ea typeface="Red Hat Text Light"/>
                <a:cs typeface="Red Hat Text Light"/>
                <a:sym typeface="Red Hat Text Light"/>
              </a:rPr>
              <a:t>Major </a:t>
            </a:r>
            <a:r>
              <a:rPr lang="en"/>
              <a:t>Components</a:t>
            </a:r>
            <a:endParaRPr/>
          </a:p>
        </p:txBody>
      </p:sp>
      <p:sp>
        <p:nvSpPr>
          <p:cNvPr id="1370" name="Google Shape;1370;p52"/>
          <p:cNvSpPr/>
          <p:nvPr/>
        </p:nvSpPr>
        <p:spPr>
          <a:xfrm>
            <a:off x="2803026" y="1123525"/>
            <a:ext cx="1421473" cy="1319719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1" name="Google Shape;1371;p52"/>
          <p:cNvSpPr/>
          <p:nvPr/>
        </p:nvSpPr>
        <p:spPr>
          <a:xfrm rot="-5400000">
            <a:off x="7694525" y="2583713"/>
            <a:ext cx="582800" cy="291075"/>
          </a:xfrm>
          <a:custGeom>
            <a:rect b="b" l="l" r="r" t="t"/>
            <a:pathLst>
              <a:path extrusionOk="0" h="11643" w="23312">
                <a:moveTo>
                  <a:pt x="11670" y="0"/>
                </a:moveTo>
                <a:cubicBezTo>
                  <a:pt x="5247" y="0"/>
                  <a:pt x="10" y="5219"/>
                  <a:pt x="1" y="11642"/>
                </a:cubicBezTo>
                <a:lnTo>
                  <a:pt x="5273" y="11642"/>
                </a:lnTo>
                <a:cubicBezTo>
                  <a:pt x="5273" y="8118"/>
                  <a:pt x="8128" y="5264"/>
                  <a:pt x="11652" y="5264"/>
                </a:cubicBezTo>
                <a:cubicBezTo>
                  <a:pt x="15176" y="5264"/>
                  <a:pt x="18030" y="8127"/>
                  <a:pt x="18030" y="11642"/>
                </a:cubicBezTo>
                <a:lnTo>
                  <a:pt x="23312" y="11642"/>
                </a:lnTo>
                <a:cubicBezTo>
                  <a:pt x="23312" y="5228"/>
                  <a:pt x="18084" y="0"/>
                  <a:pt x="116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72" name="Google Shape;137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3049" y="1295075"/>
            <a:ext cx="1516663" cy="110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3" name="Google Shape;1373;p52"/>
          <p:cNvSpPr/>
          <p:nvPr/>
        </p:nvSpPr>
        <p:spPr>
          <a:xfrm>
            <a:off x="5201013" y="1132175"/>
            <a:ext cx="1421473" cy="1319719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4" name="Google Shape;1374;p52"/>
          <p:cNvSpPr/>
          <p:nvPr/>
        </p:nvSpPr>
        <p:spPr>
          <a:xfrm>
            <a:off x="5201013" y="3006588"/>
            <a:ext cx="1421473" cy="1319719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5" name="Google Shape;1375;p52"/>
          <p:cNvSpPr/>
          <p:nvPr/>
        </p:nvSpPr>
        <p:spPr>
          <a:xfrm>
            <a:off x="2803026" y="2997938"/>
            <a:ext cx="1421473" cy="1319719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76" name="Google Shape;1376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4687" y="1218726"/>
            <a:ext cx="1354126" cy="135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7" name="Google Shape;1377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12787" y="3133012"/>
            <a:ext cx="1201975" cy="120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8" name="Google Shape;1378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01025" y="3309631"/>
            <a:ext cx="1421452" cy="9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379" name="Google Shape;1379;p52"/>
          <p:cNvSpPr/>
          <p:nvPr/>
        </p:nvSpPr>
        <p:spPr>
          <a:xfrm>
            <a:off x="414363" y="1151000"/>
            <a:ext cx="1421473" cy="1319719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0" name="Google Shape;1380;p52"/>
          <p:cNvSpPr/>
          <p:nvPr/>
        </p:nvSpPr>
        <p:spPr>
          <a:xfrm>
            <a:off x="7414288" y="2048613"/>
            <a:ext cx="1421473" cy="1319719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1" name="Google Shape;1381;p52"/>
          <p:cNvSpPr/>
          <p:nvPr/>
        </p:nvSpPr>
        <p:spPr>
          <a:xfrm>
            <a:off x="414363" y="3025413"/>
            <a:ext cx="1421473" cy="1319719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82" name="Google Shape;1382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200" y="1194925"/>
            <a:ext cx="1326189" cy="128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3" name="Google Shape;1383;p5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0863" y="2904838"/>
            <a:ext cx="1560875" cy="156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4" name="Google Shape;1384;p5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503812" y="2142749"/>
            <a:ext cx="1421450" cy="12569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8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Google Shape;1389;p53"/>
          <p:cNvSpPr/>
          <p:nvPr/>
        </p:nvSpPr>
        <p:spPr>
          <a:xfrm>
            <a:off x="4638698" y="3533650"/>
            <a:ext cx="1543095" cy="1432731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0" name="Google Shape;1390;p53"/>
          <p:cNvSpPr txBox="1"/>
          <p:nvPr>
            <p:ph type="title"/>
          </p:nvPr>
        </p:nvSpPr>
        <p:spPr>
          <a:xfrm>
            <a:off x="720000" y="732775"/>
            <a:ext cx="6529200" cy="11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STM32 vs ESP32</a:t>
            </a:r>
            <a:endParaRPr/>
          </a:p>
        </p:txBody>
      </p:sp>
      <p:sp>
        <p:nvSpPr>
          <p:cNvPr id="1391" name="Google Shape;1391;p53"/>
          <p:cNvSpPr txBox="1"/>
          <p:nvPr>
            <p:ph idx="1" type="subTitle"/>
          </p:nvPr>
        </p:nvSpPr>
        <p:spPr>
          <a:xfrm>
            <a:off x="720000" y="1971575"/>
            <a:ext cx="4151400" cy="229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92" name="Google Shape;1392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174" y="1853008"/>
            <a:ext cx="8735650" cy="2927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6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Google Shape;1397;p54"/>
          <p:cNvSpPr txBox="1"/>
          <p:nvPr>
            <p:ph type="title"/>
          </p:nvPr>
        </p:nvSpPr>
        <p:spPr>
          <a:xfrm>
            <a:off x="1083725" y="0"/>
            <a:ext cx="4151400" cy="11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/>
              <a:t>Which</a:t>
            </a:r>
            <a:r>
              <a:rPr lang="en"/>
              <a:t> STM32?</a:t>
            </a:r>
            <a:endParaRPr/>
          </a:p>
        </p:txBody>
      </p:sp>
      <p:pic>
        <p:nvPicPr>
          <p:cNvPr id="1398" name="Google Shape;1398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7800" y="649825"/>
            <a:ext cx="4410075" cy="461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2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p55"/>
          <p:cNvSpPr/>
          <p:nvPr/>
        </p:nvSpPr>
        <p:spPr>
          <a:xfrm>
            <a:off x="4638698" y="3533650"/>
            <a:ext cx="1543095" cy="1432731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4" name="Google Shape;1404;p55"/>
          <p:cNvSpPr txBox="1"/>
          <p:nvPr>
            <p:ph type="title"/>
          </p:nvPr>
        </p:nvSpPr>
        <p:spPr>
          <a:xfrm>
            <a:off x="720000" y="732775"/>
            <a:ext cx="4731300" cy="11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STM32 F446RET</a:t>
            </a:r>
            <a:endParaRPr/>
          </a:p>
        </p:txBody>
      </p:sp>
      <p:sp>
        <p:nvSpPr>
          <p:cNvPr id="1405" name="Google Shape;1405;p55"/>
          <p:cNvSpPr txBox="1"/>
          <p:nvPr>
            <p:ph idx="1" type="subTitle"/>
          </p:nvPr>
        </p:nvSpPr>
        <p:spPr>
          <a:xfrm>
            <a:off x="720000" y="1504325"/>
            <a:ext cx="4151400" cy="229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team selected the STM32F4 for its high performance within the STM32 F-series, featuring a 180MHz clock speed, ensuring sufficient processing power while maintaining familiarity with the STM32 ecosystem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Important Features: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512Kb Flash Memory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128 Kb SRAM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Up to 111 I/O ports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6" name="Google Shape;1406;p55"/>
          <p:cNvSpPr/>
          <p:nvPr/>
        </p:nvSpPr>
        <p:spPr>
          <a:xfrm>
            <a:off x="4995725" y="539499"/>
            <a:ext cx="3674384" cy="3730368"/>
          </a:xfrm>
          <a:custGeom>
            <a:rect b="b" l="l" r="r" t="t"/>
            <a:pathLst>
              <a:path extrusionOk="0" fill="none" h="91453" w="94524">
                <a:moveTo>
                  <a:pt x="94524" y="47268"/>
                </a:moveTo>
                <a:lnTo>
                  <a:pt x="94524" y="91452"/>
                </a:lnTo>
                <a:lnTo>
                  <a:pt x="0" y="91452"/>
                </a:lnTo>
                <a:lnTo>
                  <a:pt x="0" y="47268"/>
                </a:lnTo>
                <a:cubicBezTo>
                  <a:pt x="0" y="21205"/>
                  <a:pt x="21205" y="0"/>
                  <a:pt x="47268" y="0"/>
                </a:cubicBezTo>
                <a:cubicBezTo>
                  <a:pt x="73319" y="0"/>
                  <a:pt x="94524" y="21205"/>
                  <a:pt x="94524" y="47268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11906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07" name="Google Shape;140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0913" y="646850"/>
            <a:ext cx="2429801" cy="176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8" name="Google Shape;1408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3339" y="2412500"/>
            <a:ext cx="3099147" cy="247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2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p56"/>
          <p:cNvSpPr txBox="1"/>
          <p:nvPr>
            <p:ph type="title"/>
          </p:nvPr>
        </p:nvSpPr>
        <p:spPr>
          <a:xfrm>
            <a:off x="713225" y="445025"/>
            <a:ext cx="7717500" cy="67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latin typeface="Red Hat Text Light"/>
                <a:ea typeface="Red Hat Text Light"/>
                <a:cs typeface="Red Hat Text Light"/>
                <a:sym typeface="Red Hat Text Light"/>
              </a:rPr>
              <a:t>Major </a:t>
            </a:r>
            <a:r>
              <a:rPr lang="en"/>
              <a:t>Components</a:t>
            </a:r>
            <a:endParaRPr/>
          </a:p>
        </p:txBody>
      </p:sp>
      <p:sp>
        <p:nvSpPr>
          <p:cNvPr id="1414" name="Google Shape;1414;p56"/>
          <p:cNvSpPr/>
          <p:nvPr/>
        </p:nvSpPr>
        <p:spPr>
          <a:xfrm>
            <a:off x="2803026" y="1123525"/>
            <a:ext cx="1421473" cy="1319719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5" name="Google Shape;1415;p56"/>
          <p:cNvSpPr/>
          <p:nvPr/>
        </p:nvSpPr>
        <p:spPr>
          <a:xfrm rot="-5400000">
            <a:off x="7694525" y="2583713"/>
            <a:ext cx="582800" cy="291075"/>
          </a:xfrm>
          <a:custGeom>
            <a:rect b="b" l="l" r="r" t="t"/>
            <a:pathLst>
              <a:path extrusionOk="0" h="11643" w="23312">
                <a:moveTo>
                  <a:pt x="11670" y="0"/>
                </a:moveTo>
                <a:cubicBezTo>
                  <a:pt x="5247" y="0"/>
                  <a:pt x="10" y="5219"/>
                  <a:pt x="1" y="11642"/>
                </a:cubicBezTo>
                <a:lnTo>
                  <a:pt x="5273" y="11642"/>
                </a:lnTo>
                <a:cubicBezTo>
                  <a:pt x="5273" y="8118"/>
                  <a:pt x="8128" y="5264"/>
                  <a:pt x="11652" y="5264"/>
                </a:cubicBezTo>
                <a:cubicBezTo>
                  <a:pt x="15176" y="5264"/>
                  <a:pt x="18030" y="8127"/>
                  <a:pt x="18030" y="11642"/>
                </a:cubicBezTo>
                <a:lnTo>
                  <a:pt x="23312" y="11642"/>
                </a:lnTo>
                <a:cubicBezTo>
                  <a:pt x="23312" y="5228"/>
                  <a:pt x="18084" y="0"/>
                  <a:pt x="116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16" name="Google Shape;1416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3049" y="1295075"/>
            <a:ext cx="1516663" cy="110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7" name="Google Shape;1417;p56"/>
          <p:cNvSpPr/>
          <p:nvPr/>
        </p:nvSpPr>
        <p:spPr>
          <a:xfrm>
            <a:off x="5201013" y="1132175"/>
            <a:ext cx="1421473" cy="1319719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8" name="Google Shape;1418;p56"/>
          <p:cNvSpPr/>
          <p:nvPr/>
        </p:nvSpPr>
        <p:spPr>
          <a:xfrm>
            <a:off x="5201013" y="3006588"/>
            <a:ext cx="1421473" cy="1319719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9" name="Google Shape;1419;p56"/>
          <p:cNvSpPr/>
          <p:nvPr/>
        </p:nvSpPr>
        <p:spPr>
          <a:xfrm>
            <a:off x="2803026" y="2997938"/>
            <a:ext cx="1421473" cy="1319719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20" name="Google Shape;1420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4687" y="1218726"/>
            <a:ext cx="1354126" cy="135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1" name="Google Shape;1421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12787" y="3133012"/>
            <a:ext cx="1201975" cy="120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2" name="Google Shape;1422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01025" y="3309631"/>
            <a:ext cx="1421452" cy="9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423" name="Google Shape;1423;p56"/>
          <p:cNvSpPr/>
          <p:nvPr/>
        </p:nvSpPr>
        <p:spPr>
          <a:xfrm>
            <a:off x="414363" y="1151000"/>
            <a:ext cx="1421473" cy="1319719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4" name="Google Shape;1424;p56"/>
          <p:cNvSpPr/>
          <p:nvPr/>
        </p:nvSpPr>
        <p:spPr>
          <a:xfrm>
            <a:off x="7414288" y="2048613"/>
            <a:ext cx="1421473" cy="1319719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5" name="Google Shape;1425;p56"/>
          <p:cNvSpPr/>
          <p:nvPr/>
        </p:nvSpPr>
        <p:spPr>
          <a:xfrm>
            <a:off x="414363" y="3025413"/>
            <a:ext cx="1421473" cy="1319719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26" name="Google Shape;1426;p5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200" y="1194925"/>
            <a:ext cx="1326189" cy="128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7" name="Google Shape;1427;p5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0863" y="2904838"/>
            <a:ext cx="1560875" cy="156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8" name="Google Shape;1428;p5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503812" y="2142749"/>
            <a:ext cx="1421450" cy="12569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2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p57"/>
          <p:cNvSpPr/>
          <p:nvPr/>
        </p:nvSpPr>
        <p:spPr>
          <a:xfrm>
            <a:off x="4638698" y="3533650"/>
            <a:ext cx="1543095" cy="1432731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4" name="Google Shape;1434;p57"/>
          <p:cNvSpPr txBox="1"/>
          <p:nvPr>
            <p:ph type="title"/>
          </p:nvPr>
        </p:nvSpPr>
        <p:spPr>
          <a:xfrm>
            <a:off x="435075" y="241450"/>
            <a:ext cx="7956300" cy="11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Raspberry Pi Zero 2W</a:t>
            </a:r>
            <a:endParaRPr/>
          </a:p>
        </p:txBody>
      </p:sp>
      <p:graphicFrame>
        <p:nvGraphicFramePr>
          <p:cNvPr id="1435" name="Google Shape;1435;p57"/>
          <p:cNvGraphicFramePr/>
          <p:nvPr/>
        </p:nvGraphicFramePr>
        <p:xfrm>
          <a:off x="478750" y="10692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{57B50D3E-BE63-40AA-97DA-BF66C5CFFE8D}</a:tableStyleId>
              </a:tblPr>
              <a:tblGrid>
                <a:gridCol w="1188725"/>
                <a:gridCol w="1188725"/>
                <a:gridCol w="1188725"/>
                <a:gridCol w="1188725"/>
                <a:gridCol w="1188725"/>
              </a:tblGrid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Device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Raspberry Pi Zero 2 W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Raspberry Pi 4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STM32WB55RG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Arduino Uno R4 Wifi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Price ($)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35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36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Complexity (Scale of 10, 1 highest)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Compatibility (Scale of 10, 10 most compatible)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Size (Scale of 10, 10 smallest)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Programming Language Compatibility 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Many+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Many+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Arduino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Documentation (Scale of 10)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  <p:pic>
        <p:nvPicPr>
          <p:cNvPr id="1436" name="Google Shape;143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6254500" y="2259977"/>
            <a:ext cx="3025300" cy="3025250"/>
          </a:xfrm>
          <a:prstGeom prst="rect">
            <a:avLst/>
          </a:prstGeom>
          <a:noFill/>
          <a:ln>
            <a:noFill/>
          </a:ln>
        </p:spPr>
      </p:pic>
      <p:sp>
        <p:nvSpPr>
          <p:cNvPr id="1437" name="Google Shape;1437;p57"/>
          <p:cNvSpPr txBox="1"/>
          <p:nvPr/>
        </p:nvSpPr>
        <p:spPr>
          <a:xfrm>
            <a:off x="6544500" y="998100"/>
            <a:ext cx="25995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Use Case: </a:t>
            </a:r>
            <a:r>
              <a:rPr lang="en" sz="1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Run algorithm to determine order, Connect to app via Bluetooth, Camera Module and Image Processing</a:t>
            </a:r>
            <a:endParaRPr sz="16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1" name="Shape 1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" name="Google Shape;1442;p58"/>
          <p:cNvSpPr txBox="1"/>
          <p:nvPr>
            <p:ph type="title"/>
          </p:nvPr>
        </p:nvSpPr>
        <p:spPr>
          <a:xfrm>
            <a:off x="713225" y="445025"/>
            <a:ext cx="7717500" cy="67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latin typeface="Red Hat Text Light"/>
                <a:ea typeface="Red Hat Text Light"/>
                <a:cs typeface="Red Hat Text Light"/>
                <a:sym typeface="Red Hat Text Light"/>
              </a:rPr>
              <a:t>Major </a:t>
            </a:r>
            <a:r>
              <a:rPr lang="en"/>
              <a:t>Components</a:t>
            </a:r>
            <a:endParaRPr/>
          </a:p>
        </p:txBody>
      </p:sp>
      <p:sp>
        <p:nvSpPr>
          <p:cNvPr id="1443" name="Google Shape;1443;p58"/>
          <p:cNvSpPr/>
          <p:nvPr/>
        </p:nvSpPr>
        <p:spPr>
          <a:xfrm>
            <a:off x="2803026" y="1123525"/>
            <a:ext cx="1421473" cy="1319719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4" name="Google Shape;1444;p58"/>
          <p:cNvSpPr/>
          <p:nvPr/>
        </p:nvSpPr>
        <p:spPr>
          <a:xfrm rot="-5400000">
            <a:off x="7694525" y="2583713"/>
            <a:ext cx="582800" cy="291075"/>
          </a:xfrm>
          <a:custGeom>
            <a:rect b="b" l="l" r="r" t="t"/>
            <a:pathLst>
              <a:path extrusionOk="0" h="11643" w="23312">
                <a:moveTo>
                  <a:pt x="11670" y="0"/>
                </a:moveTo>
                <a:cubicBezTo>
                  <a:pt x="5247" y="0"/>
                  <a:pt x="10" y="5219"/>
                  <a:pt x="1" y="11642"/>
                </a:cubicBezTo>
                <a:lnTo>
                  <a:pt x="5273" y="11642"/>
                </a:lnTo>
                <a:cubicBezTo>
                  <a:pt x="5273" y="8118"/>
                  <a:pt x="8128" y="5264"/>
                  <a:pt x="11652" y="5264"/>
                </a:cubicBezTo>
                <a:cubicBezTo>
                  <a:pt x="15176" y="5264"/>
                  <a:pt x="18030" y="8127"/>
                  <a:pt x="18030" y="11642"/>
                </a:cubicBezTo>
                <a:lnTo>
                  <a:pt x="23312" y="11642"/>
                </a:lnTo>
                <a:cubicBezTo>
                  <a:pt x="23312" y="5228"/>
                  <a:pt x="18084" y="0"/>
                  <a:pt x="116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45" name="Google Shape;144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3049" y="1295075"/>
            <a:ext cx="1516663" cy="110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6" name="Google Shape;1446;p58"/>
          <p:cNvSpPr/>
          <p:nvPr/>
        </p:nvSpPr>
        <p:spPr>
          <a:xfrm>
            <a:off x="5201013" y="1132175"/>
            <a:ext cx="1421473" cy="1319719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7" name="Google Shape;1447;p58"/>
          <p:cNvSpPr/>
          <p:nvPr/>
        </p:nvSpPr>
        <p:spPr>
          <a:xfrm>
            <a:off x="5201013" y="3006588"/>
            <a:ext cx="1421473" cy="1319719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8" name="Google Shape;1448;p58"/>
          <p:cNvSpPr/>
          <p:nvPr/>
        </p:nvSpPr>
        <p:spPr>
          <a:xfrm>
            <a:off x="2803026" y="2997938"/>
            <a:ext cx="1421473" cy="1319719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49" name="Google Shape;1449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4687" y="1218726"/>
            <a:ext cx="1354126" cy="135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0" name="Google Shape;1450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12787" y="3133012"/>
            <a:ext cx="1201975" cy="120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1" name="Google Shape;1451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01025" y="3309631"/>
            <a:ext cx="1421452" cy="9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452" name="Google Shape;1452;p58"/>
          <p:cNvSpPr/>
          <p:nvPr/>
        </p:nvSpPr>
        <p:spPr>
          <a:xfrm>
            <a:off x="414363" y="1151000"/>
            <a:ext cx="1421473" cy="1319719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3" name="Google Shape;1453;p58"/>
          <p:cNvSpPr/>
          <p:nvPr/>
        </p:nvSpPr>
        <p:spPr>
          <a:xfrm>
            <a:off x="7414288" y="2048613"/>
            <a:ext cx="1421473" cy="1319719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4" name="Google Shape;1454;p58"/>
          <p:cNvSpPr/>
          <p:nvPr/>
        </p:nvSpPr>
        <p:spPr>
          <a:xfrm>
            <a:off x="414363" y="3025413"/>
            <a:ext cx="1421473" cy="1319719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55" name="Google Shape;1455;p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200" y="1194925"/>
            <a:ext cx="1326189" cy="128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6" name="Google Shape;1456;p5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0863" y="2904838"/>
            <a:ext cx="1560875" cy="156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7" name="Google Shape;1457;p5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503812" y="2142749"/>
            <a:ext cx="1421450" cy="12569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Google Shape;1462;p59"/>
          <p:cNvSpPr txBox="1"/>
          <p:nvPr>
            <p:ph type="title"/>
          </p:nvPr>
        </p:nvSpPr>
        <p:spPr>
          <a:xfrm>
            <a:off x="720000" y="91275"/>
            <a:ext cx="7704000" cy="118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Raspberry Pi 3 Model B+ Camera Module</a:t>
            </a:r>
            <a:endParaRPr b="0">
              <a:latin typeface="Red Hat Text Light"/>
              <a:ea typeface="Red Hat Text Light"/>
              <a:cs typeface="Red Hat Text Light"/>
              <a:sym typeface="Red Hat Text Light"/>
            </a:endParaRPr>
          </a:p>
        </p:txBody>
      </p:sp>
      <p:sp>
        <p:nvSpPr>
          <p:cNvPr id="1463" name="Google Shape;1463;p59"/>
          <p:cNvSpPr txBox="1"/>
          <p:nvPr>
            <p:ph idx="3" type="subTitle"/>
          </p:nvPr>
        </p:nvSpPr>
        <p:spPr>
          <a:xfrm>
            <a:off x="969825" y="1422600"/>
            <a:ext cx="5632500" cy="229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5 Megapixel Camera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Adjustable Focus Lens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Capable of 1080p 30 fps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Automatic IR-CUT Camera </a:t>
            </a:r>
            <a:r>
              <a:rPr b="1" lang="en" sz="1600"/>
              <a:t>(Night Vision)</a:t>
            </a:r>
            <a:endParaRPr b="1"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$15.99 (Cheap)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Use Case</a:t>
            </a:r>
            <a:r>
              <a:rPr b="1" lang="en" sz="1600"/>
              <a:t>: Identify card</a:t>
            </a:r>
            <a:endParaRPr b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Use with Arducam for Raspberry Pi Zero Camera Cable Set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Alternatives considered: </a:t>
            </a:r>
            <a:r>
              <a:rPr lang="en" sz="1600"/>
              <a:t>Raspberry Pi Camera 3 (Too expensive), Innomaker Raspberry Pi Camera Module (Worse reviews), Raspberry Pi Camera Module 3 Wide (Expensive)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pic>
        <p:nvPicPr>
          <p:cNvPr id="1464" name="Google Shape;1464;p59"/>
          <p:cNvPicPr preferRelativeResize="0"/>
          <p:nvPr/>
        </p:nvPicPr>
        <p:blipFill rotWithShape="1">
          <a:blip r:embed="rId3">
            <a:alphaModFix/>
          </a:blip>
          <a:srcRect b="13090" l="47913" r="0" t="34060"/>
          <a:stretch/>
        </p:blipFill>
        <p:spPr>
          <a:xfrm>
            <a:off x="6602325" y="1556088"/>
            <a:ext cx="2333224" cy="216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8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p60"/>
          <p:cNvSpPr txBox="1"/>
          <p:nvPr>
            <p:ph type="title"/>
          </p:nvPr>
        </p:nvSpPr>
        <p:spPr>
          <a:xfrm>
            <a:off x="713225" y="445025"/>
            <a:ext cx="7717500" cy="67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latin typeface="Red Hat Text Light"/>
                <a:ea typeface="Red Hat Text Light"/>
                <a:cs typeface="Red Hat Text Light"/>
                <a:sym typeface="Red Hat Text Light"/>
              </a:rPr>
              <a:t>Major </a:t>
            </a:r>
            <a:r>
              <a:rPr lang="en"/>
              <a:t>Components</a:t>
            </a:r>
            <a:endParaRPr/>
          </a:p>
        </p:txBody>
      </p:sp>
      <p:sp>
        <p:nvSpPr>
          <p:cNvPr id="1470" name="Google Shape;1470;p60"/>
          <p:cNvSpPr/>
          <p:nvPr/>
        </p:nvSpPr>
        <p:spPr>
          <a:xfrm>
            <a:off x="2803026" y="1123525"/>
            <a:ext cx="1421473" cy="1319719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1" name="Google Shape;1471;p60"/>
          <p:cNvSpPr/>
          <p:nvPr/>
        </p:nvSpPr>
        <p:spPr>
          <a:xfrm rot="-5400000">
            <a:off x="7694525" y="2583713"/>
            <a:ext cx="582800" cy="291075"/>
          </a:xfrm>
          <a:custGeom>
            <a:rect b="b" l="l" r="r" t="t"/>
            <a:pathLst>
              <a:path extrusionOk="0" h="11643" w="23312">
                <a:moveTo>
                  <a:pt x="11670" y="0"/>
                </a:moveTo>
                <a:cubicBezTo>
                  <a:pt x="5247" y="0"/>
                  <a:pt x="10" y="5219"/>
                  <a:pt x="1" y="11642"/>
                </a:cubicBezTo>
                <a:lnTo>
                  <a:pt x="5273" y="11642"/>
                </a:lnTo>
                <a:cubicBezTo>
                  <a:pt x="5273" y="8118"/>
                  <a:pt x="8128" y="5264"/>
                  <a:pt x="11652" y="5264"/>
                </a:cubicBezTo>
                <a:cubicBezTo>
                  <a:pt x="15176" y="5264"/>
                  <a:pt x="18030" y="8127"/>
                  <a:pt x="18030" y="11642"/>
                </a:cubicBezTo>
                <a:lnTo>
                  <a:pt x="23312" y="11642"/>
                </a:lnTo>
                <a:cubicBezTo>
                  <a:pt x="23312" y="5228"/>
                  <a:pt x="18084" y="0"/>
                  <a:pt x="116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72" name="Google Shape;1472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3049" y="1295075"/>
            <a:ext cx="1516663" cy="110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3" name="Google Shape;1473;p60"/>
          <p:cNvSpPr/>
          <p:nvPr/>
        </p:nvSpPr>
        <p:spPr>
          <a:xfrm>
            <a:off x="5201013" y="1132175"/>
            <a:ext cx="1421473" cy="1319719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4" name="Google Shape;1474;p60"/>
          <p:cNvSpPr/>
          <p:nvPr/>
        </p:nvSpPr>
        <p:spPr>
          <a:xfrm>
            <a:off x="5201013" y="3006588"/>
            <a:ext cx="1421473" cy="1319719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5" name="Google Shape;1475;p60"/>
          <p:cNvSpPr/>
          <p:nvPr/>
        </p:nvSpPr>
        <p:spPr>
          <a:xfrm>
            <a:off x="2803026" y="2997938"/>
            <a:ext cx="1421473" cy="1319719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76" name="Google Shape;1476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4687" y="1218726"/>
            <a:ext cx="1354126" cy="135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7" name="Google Shape;1477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12787" y="3133012"/>
            <a:ext cx="1201975" cy="120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8" name="Google Shape;1478;p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01025" y="3309631"/>
            <a:ext cx="1421452" cy="9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479" name="Google Shape;1479;p60"/>
          <p:cNvSpPr/>
          <p:nvPr/>
        </p:nvSpPr>
        <p:spPr>
          <a:xfrm>
            <a:off x="414363" y="1151000"/>
            <a:ext cx="1421473" cy="1319719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0" name="Google Shape;1480;p60"/>
          <p:cNvSpPr/>
          <p:nvPr/>
        </p:nvSpPr>
        <p:spPr>
          <a:xfrm>
            <a:off x="7414288" y="2048613"/>
            <a:ext cx="1421473" cy="1319719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1" name="Google Shape;1481;p60"/>
          <p:cNvSpPr/>
          <p:nvPr/>
        </p:nvSpPr>
        <p:spPr>
          <a:xfrm>
            <a:off x="414363" y="3025413"/>
            <a:ext cx="1421473" cy="1319719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82" name="Google Shape;1482;p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200" y="1194925"/>
            <a:ext cx="1326189" cy="128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3" name="Google Shape;1483;p6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0850" y="2904838"/>
            <a:ext cx="1560875" cy="156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4" name="Google Shape;1484;p6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503812" y="2142749"/>
            <a:ext cx="1421450" cy="12569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10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43"/>
          <p:cNvSpPr txBox="1"/>
          <p:nvPr>
            <p:ph type="title"/>
          </p:nvPr>
        </p:nvSpPr>
        <p:spPr>
          <a:xfrm>
            <a:off x="720000" y="3406100"/>
            <a:ext cx="7704000" cy="119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solidFill>
                  <a:schemeClr val="dk1"/>
                </a:solidFill>
              </a:rPr>
              <a:t>Meet our Team</a:t>
            </a:r>
            <a:endParaRPr sz="5500">
              <a:solidFill>
                <a:schemeClr val="dk1"/>
              </a:solidFill>
            </a:endParaRPr>
          </a:p>
        </p:txBody>
      </p:sp>
      <p:sp>
        <p:nvSpPr>
          <p:cNvPr id="1212" name="Google Shape;1212;p43"/>
          <p:cNvSpPr/>
          <p:nvPr/>
        </p:nvSpPr>
        <p:spPr>
          <a:xfrm>
            <a:off x="687200" y="3345850"/>
            <a:ext cx="582800" cy="291075"/>
          </a:xfrm>
          <a:custGeom>
            <a:rect b="b" l="l" r="r" t="t"/>
            <a:pathLst>
              <a:path extrusionOk="0" h="11643" w="23312">
                <a:moveTo>
                  <a:pt x="11670" y="0"/>
                </a:moveTo>
                <a:cubicBezTo>
                  <a:pt x="5247" y="0"/>
                  <a:pt x="10" y="5219"/>
                  <a:pt x="1" y="11642"/>
                </a:cubicBezTo>
                <a:lnTo>
                  <a:pt x="5273" y="11642"/>
                </a:lnTo>
                <a:cubicBezTo>
                  <a:pt x="5273" y="8118"/>
                  <a:pt x="8128" y="5264"/>
                  <a:pt x="11652" y="5264"/>
                </a:cubicBezTo>
                <a:cubicBezTo>
                  <a:pt x="15176" y="5264"/>
                  <a:pt x="18030" y="8127"/>
                  <a:pt x="18030" y="11642"/>
                </a:cubicBezTo>
                <a:lnTo>
                  <a:pt x="23312" y="11642"/>
                </a:lnTo>
                <a:cubicBezTo>
                  <a:pt x="23312" y="5228"/>
                  <a:pt x="18084" y="0"/>
                  <a:pt x="116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3" name="Google Shape;1213;p43"/>
          <p:cNvSpPr/>
          <p:nvPr/>
        </p:nvSpPr>
        <p:spPr>
          <a:xfrm>
            <a:off x="40450" y="32350"/>
            <a:ext cx="752100" cy="703500"/>
          </a:xfrm>
          <a:prstGeom prst="wedgeEllipseCallout">
            <a:avLst>
              <a:gd fmla="val 44625" name="adj1"/>
              <a:gd fmla="val 52313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Roboto Condensed"/>
                <a:ea typeface="Roboto Condensed"/>
                <a:cs typeface="Roboto Condensed"/>
                <a:sym typeface="Roboto Condensed"/>
              </a:rPr>
              <a:t>I am the Team Lead</a:t>
            </a:r>
            <a:endParaRPr sz="9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214" name="Google Shape;1214;p43"/>
          <p:cNvSpPr/>
          <p:nvPr/>
        </p:nvSpPr>
        <p:spPr>
          <a:xfrm>
            <a:off x="1810300" y="0"/>
            <a:ext cx="1028400" cy="703500"/>
          </a:xfrm>
          <a:prstGeom prst="wedgeEllipseCallout">
            <a:avLst>
              <a:gd fmla="val 10674" name="adj1"/>
              <a:gd fmla="val 105192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Condensed"/>
                <a:ea typeface="Roboto Condensed"/>
                <a:cs typeface="Roboto Condensed"/>
                <a:sym typeface="Roboto Condensed"/>
              </a:rPr>
              <a:t>I am the Systems Lead</a:t>
            </a:r>
            <a:endParaRPr sz="8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215" name="Google Shape;1215;p43"/>
          <p:cNvSpPr/>
          <p:nvPr/>
        </p:nvSpPr>
        <p:spPr>
          <a:xfrm>
            <a:off x="3539725" y="71525"/>
            <a:ext cx="1028400" cy="703500"/>
          </a:xfrm>
          <a:prstGeom prst="wedgeEllipseCallout">
            <a:avLst>
              <a:gd fmla="val 38319" name="adj1"/>
              <a:gd fmla="val 86979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Condensed"/>
                <a:ea typeface="Roboto Condensed"/>
                <a:cs typeface="Roboto Condensed"/>
                <a:sym typeface="Roboto Condensed"/>
              </a:rPr>
              <a:t>I am the Software Lead</a:t>
            </a:r>
            <a:endParaRPr sz="8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216" name="Google Shape;1216;p43"/>
          <p:cNvSpPr/>
          <p:nvPr/>
        </p:nvSpPr>
        <p:spPr>
          <a:xfrm>
            <a:off x="8342300" y="775025"/>
            <a:ext cx="1028400" cy="703500"/>
          </a:xfrm>
          <a:prstGeom prst="wedgeEllipseCallout">
            <a:avLst>
              <a:gd fmla="val -67722" name="adj1"/>
              <a:gd fmla="val 14570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Condensed"/>
                <a:ea typeface="Roboto Condensed"/>
                <a:cs typeface="Roboto Condensed"/>
                <a:sym typeface="Roboto Condensed"/>
              </a:rPr>
              <a:t>I am the Electrical Lead</a:t>
            </a:r>
            <a:endParaRPr sz="8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8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Google Shape;1489;p61"/>
          <p:cNvSpPr txBox="1"/>
          <p:nvPr>
            <p:ph idx="3" type="subTitle"/>
          </p:nvPr>
        </p:nvSpPr>
        <p:spPr>
          <a:xfrm>
            <a:off x="807825" y="956850"/>
            <a:ext cx="5632500" cy="295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Selected Model: Greartisan DC 12V 200RPM Gear Motor</a:t>
            </a:r>
            <a:endParaRPr b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12V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200 RPM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Rated Torque: 2.2Kg.cm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Reduction Ratio: 1:24</a:t>
            </a:r>
            <a:endParaRPr b="1"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Rated Current: 0.5A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Use Case: Rotate rollers to dispense cards into the wheel</a:t>
            </a:r>
            <a:endParaRPr b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Use with </a:t>
            </a:r>
            <a:r>
              <a:rPr b="1" lang="en" sz="1600"/>
              <a:t>L293D - </a:t>
            </a:r>
            <a:r>
              <a:rPr b="1" lang="en" sz="1600"/>
              <a:t>BOJACK 16-pin IC Motor Driver</a:t>
            </a:r>
            <a:endParaRPr b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Alternatives considered: </a:t>
            </a:r>
            <a:r>
              <a:rPr lang="en" sz="1600"/>
              <a:t>AUTOTOOLHOME 6-12V Mini DC Motor (Worse reviews, less documentation), TI SN754410 Motor Driver (Heating Issues)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1490" name="Google Shape;1490;p61"/>
          <p:cNvSpPr txBox="1"/>
          <p:nvPr>
            <p:ph type="title"/>
          </p:nvPr>
        </p:nvSpPr>
        <p:spPr>
          <a:xfrm>
            <a:off x="720000" y="91275"/>
            <a:ext cx="7704000" cy="118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DC Motor and Driver</a:t>
            </a:r>
            <a:endParaRPr b="0">
              <a:latin typeface="Red Hat Text Light"/>
              <a:ea typeface="Red Hat Text Light"/>
              <a:cs typeface="Red Hat Text Light"/>
              <a:sym typeface="Red Hat Text Light"/>
            </a:endParaRPr>
          </a:p>
        </p:txBody>
      </p:sp>
      <p:pic>
        <p:nvPicPr>
          <p:cNvPr id="1491" name="Google Shape;1491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9450" y="906563"/>
            <a:ext cx="2398875" cy="239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2" name="Google Shape;1492;p61"/>
          <p:cNvPicPr preferRelativeResize="0"/>
          <p:nvPr/>
        </p:nvPicPr>
        <p:blipFill rotWithShape="1">
          <a:blip r:embed="rId4">
            <a:alphaModFix/>
          </a:blip>
          <a:srcRect b="20796" l="0" r="0" t="24561"/>
          <a:stretch/>
        </p:blipFill>
        <p:spPr>
          <a:xfrm>
            <a:off x="6483162" y="3505400"/>
            <a:ext cx="2171449" cy="118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6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7" name="Google Shape;1497;p62"/>
          <p:cNvSpPr txBox="1"/>
          <p:nvPr>
            <p:ph type="title"/>
          </p:nvPr>
        </p:nvSpPr>
        <p:spPr>
          <a:xfrm>
            <a:off x="713225" y="445025"/>
            <a:ext cx="7717500" cy="67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latin typeface="Red Hat Text Light"/>
                <a:ea typeface="Red Hat Text Light"/>
                <a:cs typeface="Red Hat Text Light"/>
                <a:sym typeface="Red Hat Text Light"/>
              </a:rPr>
              <a:t>Major </a:t>
            </a:r>
            <a:r>
              <a:rPr lang="en"/>
              <a:t>Components</a:t>
            </a:r>
            <a:endParaRPr/>
          </a:p>
        </p:txBody>
      </p:sp>
      <p:sp>
        <p:nvSpPr>
          <p:cNvPr id="1498" name="Google Shape;1498;p62"/>
          <p:cNvSpPr/>
          <p:nvPr/>
        </p:nvSpPr>
        <p:spPr>
          <a:xfrm>
            <a:off x="2803026" y="1123525"/>
            <a:ext cx="1421473" cy="1319719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9" name="Google Shape;1499;p62"/>
          <p:cNvSpPr/>
          <p:nvPr/>
        </p:nvSpPr>
        <p:spPr>
          <a:xfrm rot="-5400000">
            <a:off x="7694525" y="2583713"/>
            <a:ext cx="582800" cy="291075"/>
          </a:xfrm>
          <a:custGeom>
            <a:rect b="b" l="l" r="r" t="t"/>
            <a:pathLst>
              <a:path extrusionOk="0" h="11643" w="23312">
                <a:moveTo>
                  <a:pt x="11670" y="0"/>
                </a:moveTo>
                <a:cubicBezTo>
                  <a:pt x="5247" y="0"/>
                  <a:pt x="10" y="5219"/>
                  <a:pt x="1" y="11642"/>
                </a:cubicBezTo>
                <a:lnTo>
                  <a:pt x="5273" y="11642"/>
                </a:lnTo>
                <a:cubicBezTo>
                  <a:pt x="5273" y="8118"/>
                  <a:pt x="8128" y="5264"/>
                  <a:pt x="11652" y="5264"/>
                </a:cubicBezTo>
                <a:cubicBezTo>
                  <a:pt x="15176" y="5264"/>
                  <a:pt x="18030" y="8127"/>
                  <a:pt x="18030" y="11642"/>
                </a:cubicBezTo>
                <a:lnTo>
                  <a:pt x="23312" y="11642"/>
                </a:lnTo>
                <a:cubicBezTo>
                  <a:pt x="23312" y="5228"/>
                  <a:pt x="18084" y="0"/>
                  <a:pt x="116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00" name="Google Shape;1500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3049" y="1295075"/>
            <a:ext cx="1516663" cy="110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1" name="Google Shape;1501;p62"/>
          <p:cNvSpPr/>
          <p:nvPr/>
        </p:nvSpPr>
        <p:spPr>
          <a:xfrm>
            <a:off x="5201013" y="1132175"/>
            <a:ext cx="1421473" cy="1319719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2" name="Google Shape;1502;p62"/>
          <p:cNvSpPr/>
          <p:nvPr/>
        </p:nvSpPr>
        <p:spPr>
          <a:xfrm>
            <a:off x="5201013" y="3006588"/>
            <a:ext cx="1421473" cy="1319719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3" name="Google Shape;1503;p62"/>
          <p:cNvSpPr/>
          <p:nvPr/>
        </p:nvSpPr>
        <p:spPr>
          <a:xfrm>
            <a:off x="2803026" y="2997938"/>
            <a:ext cx="1421473" cy="1319719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04" name="Google Shape;1504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4687" y="1218726"/>
            <a:ext cx="1354126" cy="135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5" name="Google Shape;1505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12787" y="3133012"/>
            <a:ext cx="1201975" cy="120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6" name="Google Shape;1506;p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01025" y="3309631"/>
            <a:ext cx="1421452" cy="9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507" name="Google Shape;1507;p62"/>
          <p:cNvSpPr/>
          <p:nvPr/>
        </p:nvSpPr>
        <p:spPr>
          <a:xfrm>
            <a:off x="414363" y="1151000"/>
            <a:ext cx="1421473" cy="1319719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8" name="Google Shape;1508;p62"/>
          <p:cNvSpPr/>
          <p:nvPr/>
        </p:nvSpPr>
        <p:spPr>
          <a:xfrm>
            <a:off x="7414288" y="2048613"/>
            <a:ext cx="1421473" cy="1319719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9" name="Google Shape;1509;p62"/>
          <p:cNvSpPr/>
          <p:nvPr/>
        </p:nvSpPr>
        <p:spPr>
          <a:xfrm>
            <a:off x="414363" y="3025413"/>
            <a:ext cx="1421473" cy="1319719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10" name="Google Shape;1510;p6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200" y="1194925"/>
            <a:ext cx="1326189" cy="128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1" name="Google Shape;1511;p6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0863" y="2904838"/>
            <a:ext cx="1560875" cy="156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2" name="Google Shape;1512;p6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503812" y="2142749"/>
            <a:ext cx="1421450" cy="12569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6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Google Shape;1517;p63"/>
          <p:cNvSpPr txBox="1"/>
          <p:nvPr>
            <p:ph type="title"/>
          </p:nvPr>
        </p:nvSpPr>
        <p:spPr>
          <a:xfrm>
            <a:off x="147650" y="4156775"/>
            <a:ext cx="4151400" cy="84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/>
              <a:t>Stepper Motor</a:t>
            </a:r>
            <a:endParaRPr sz="4100"/>
          </a:p>
        </p:txBody>
      </p:sp>
      <p:graphicFrame>
        <p:nvGraphicFramePr>
          <p:cNvPr id="1518" name="Google Shape;1518;p63"/>
          <p:cNvGraphicFramePr/>
          <p:nvPr/>
        </p:nvGraphicFramePr>
        <p:xfrm>
          <a:off x="2009825" y="42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{57B50D3E-BE63-40AA-97DA-BF66C5CFFE8D}</a:tableStyleId>
              </a:tblPr>
              <a:tblGrid>
                <a:gridCol w="1761725"/>
                <a:gridCol w="1761725"/>
                <a:gridCol w="1761725"/>
                <a:gridCol w="1761725"/>
              </a:tblGrid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Low End Servo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Mid Range Servo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Stepper Motor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Price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$12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$133 (motor/driver combo)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$8.53 + $6.94 (driver)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Material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Plastic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Metal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Metal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Complexity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Low - PWM control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Medium - motor driver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High - homing sequence, motor driver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Power Consumption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Low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High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Medium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Strength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44.52oz.in stall torque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2NM holding torque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77.88oz.in holding torque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  <p:sp>
        <p:nvSpPr>
          <p:cNvPr id="1519" name="Google Shape;1519;p63"/>
          <p:cNvSpPr txBox="1"/>
          <p:nvPr/>
        </p:nvSpPr>
        <p:spPr>
          <a:xfrm>
            <a:off x="1700" y="2356225"/>
            <a:ext cx="4443300" cy="13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Times New Roman"/>
              <a:buChar char="●"/>
            </a:pPr>
            <a:r>
              <a:rPr b="1" lang="en" sz="1300">
                <a:latin typeface="Times New Roman"/>
                <a:ea typeface="Times New Roman"/>
                <a:cs typeface="Times New Roman"/>
                <a:sym typeface="Times New Roman"/>
              </a:rPr>
              <a:t>StepperOnline 17HS19-2004S1</a:t>
            </a:r>
            <a:endParaRPr b="1"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Times New Roman"/>
              <a:buChar char="●"/>
            </a:pPr>
            <a:r>
              <a:rPr b="1" lang="en" sz="1300">
                <a:latin typeface="Times New Roman"/>
                <a:ea typeface="Times New Roman"/>
                <a:cs typeface="Times New Roman"/>
                <a:sym typeface="Times New Roman"/>
              </a:rPr>
              <a:t>2A per phase</a:t>
            </a:r>
            <a:endParaRPr b="1"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Times New Roman"/>
              <a:buChar char="●"/>
            </a:pPr>
            <a:r>
              <a:rPr b="1" lang="en" sz="1300">
                <a:latin typeface="Times New Roman"/>
                <a:ea typeface="Times New Roman"/>
                <a:cs typeface="Times New Roman"/>
                <a:sym typeface="Times New Roman"/>
              </a:rPr>
              <a:t>200 steps per revolution</a:t>
            </a:r>
            <a:endParaRPr b="1"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Times New Roman"/>
              <a:buChar char="●"/>
            </a:pPr>
            <a:r>
              <a:rPr b="1" lang="en" sz="1300">
                <a:latin typeface="Times New Roman"/>
                <a:ea typeface="Times New Roman"/>
                <a:cs typeface="Times New Roman"/>
                <a:sym typeface="Times New Roman"/>
              </a:rPr>
              <a:t>NEMA 17 stepper motor (1.7 x 1.7in faceplate)</a:t>
            </a:r>
            <a:endParaRPr b="1" sz="13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20" name="Google Shape;1520;p63"/>
          <p:cNvSpPr txBox="1"/>
          <p:nvPr/>
        </p:nvSpPr>
        <p:spPr>
          <a:xfrm>
            <a:off x="244025" y="3628950"/>
            <a:ext cx="3833700" cy="5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Use Case: Align slots of wheel with feeder and dispenser</a:t>
            </a:r>
            <a:endParaRPr b="1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1521" name="Google Shape;1521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1725" y="2718713"/>
            <a:ext cx="2403075" cy="240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5" name="Shape 1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" name="Google Shape;1526;p64"/>
          <p:cNvSpPr txBox="1"/>
          <p:nvPr>
            <p:ph type="title"/>
          </p:nvPr>
        </p:nvSpPr>
        <p:spPr>
          <a:xfrm>
            <a:off x="720000" y="91275"/>
            <a:ext cx="7704000" cy="118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BIGTREETECH TMC2209 Stepper Motor Driver</a:t>
            </a:r>
            <a:endParaRPr b="0">
              <a:latin typeface="Red Hat Text Light"/>
              <a:ea typeface="Red Hat Text Light"/>
              <a:cs typeface="Red Hat Text Light"/>
              <a:sym typeface="Red Hat Text Light"/>
            </a:endParaRPr>
          </a:p>
        </p:txBody>
      </p:sp>
      <p:sp>
        <p:nvSpPr>
          <p:cNvPr id="1527" name="Google Shape;1527;p64"/>
          <p:cNvSpPr txBox="1"/>
          <p:nvPr>
            <p:ph idx="3" type="subTitle"/>
          </p:nvPr>
        </p:nvSpPr>
        <p:spPr>
          <a:xfrm>
            <a:off x="670675" y="1337950"/>
            <a:ext cx="5632500" cy="229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4.75-28V DC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2.8A peak current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1/16 microstepping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Step/Dir and UART interfaces available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“stealthChop” algorithm for quieter motor movement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Use Case: Accurately control stepper motor</a:t>
            </a:r>
            <a:endParaRPr b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Alternatives considered: </a:t>
            </a:r>
            <a:r>
              <a:rPr lang="en" sz="1600"/>
              <a:t>DRV8825 and A4988. Both provide lower current output, are louder, and are available for a similar price.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pic>
        <p:nvPicPr>
          <p:cNvPr id="1528" name="Google Shape;1528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5575" y="1430175"/>
            <a:ext cx="2536024" cy="2536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2" name="Shape 1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65"/>
          <p:cNvSpPr txBox="1"/>
          <p:nvPr>
            <p:ph type="title"/>
          </p:nvPr>
        </p:nvSpPr>
        <p:spPr>
          <a:xfrm>
            <a:off x="713225" y="445025"/>
            <a:ext cx="7717500" cy="67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latin typeface="Red Hat Text Light"/>
                <a:ea typeface="Red Hat Text Light"/>
                <a:cs typeface="Red Hat Text Light"/>
                <a:sym typeface="Red Hat Text Light"/>
              </a:rPr>
              <a:t>Major </a:t>
            </a:r>
            <a:r>
              <a:rPr lang="en"/>
              <a:t>Components</a:t>
            </a:r>
            <a:endParaRPr/>
          </a:p>
        </p:txBody>
      </p:sp>
      <p:sp>
        <p:nvSpPr>
          <p:cNvPr id="1534" name="Google Shape;1534;p65"/>
          <p:cNvSpPr/>
          <p:nvPr/>
        </p:nvSpPr>
        <p:spPr>
          <a:xfrm>
            <a:off x="2803026" y="1123525"/>
            <a:ext cx="1421473" cy="1319719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5" name="Google Shape;1535;p65"/>
          <p:cNvSpPr/>
          <p:nvPr/>
        </p:nvSpPr>
        <p:spPr>
          <a:xfrm rot="-5400000">
            <a:off x="7694525" y="2583713"/>
            <a:ext cx="582800" cy="291075"/>
          </a:xfrm>
          <a:custGeom>
            <a:rect b="b" l="l" r="r" t="t"/>
            <a:pathLst>
              <a:path extrusionOk="0" h="11643" w="23312">
                <a:moveTo>
                  <a:pt x="11670" y="0"/>
                </a:moveTo>
                <a:cubicBezTo>
                  <a:pt x="5247" y="0"/>
                  <a:pt x="10" y="5219"/>
                  <a:pt x="1" y="11642"/>
                </a:cubicBezTo>
                <a:lnTo>
                  <a:pt x="5273" y="11642"/>
                </a:lnTo>
                <a:cubicBezTo>
                  <a:pt x="5273" y="8118"/>
                  <a:pt x="8128" y="5264"/>
                  <a:pt x="11652" y="5264"/>
                </a:cubicBezTo>
                <a:cubicBezTo>
                  <a:pt x="15176" y="5264"/>
                  <a:pt x="18030" y="8127"/>
                  <a:pt x="18030" y="11642"/>
                </a:cubicBezTo>
                <a:lnTo>
                  <a:pt x="23312" y="11642"/>
                </a:lnTo>
                <a:cubicBezTo>
                  <a:pt x="23312" y="5228"/>
                  <a:pt x="18084" y="0"/>
                  <a:pt x="116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36" name="Google Shape;1536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3049" y="1295075"/>
            <a:ext cx="1516663" cy="110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7" name="Google Shape;1537;p65"/>
          <p:cNvSpPr/>
          <p:nvPr/>
        </p:nvSpPr>
        <p:spPr>
          <a:xfrm>
            <a:off x="5201013" y="1132175"/>
            <a:ext cx="1421473" cy="1319719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8" name="Google Shape;1538;p65"/>
          <p:cNvSpPr/>
          <p:nvPr/>
        </p:nvSpPr>
        <p:spPr>
          <a:xfrm>
            <a:off x="5201013" y="3006588"/>
            <a:ext cx="1421473" cy="1319719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9" name="Google Shape;1539;p65"/>
          <p:cNvSpPr/>
          <p:nvPr/>
        </p:nvSpPr>
        <p:spPr>
          <a:xfrm>
            <a:off x="2803026" y="2997938"/>
            <a:ext cx="1421473" cy="1319719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40" name="Google Shape;1540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4687" y="1218726"/>
            <a:ext cx="1354126" cy="135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1" name="Google Shape;1541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12787" y="3133012"/>
            <a:ext cx="1201975" cy="120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2" name="Google Shape;1542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01025" y="3309631"/>
            <a:ext cx="1421452" cy="9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543" name="Google Shape;1543;p65"/>
          <p:cNvSpPr/>
          <p:nvPr/>
        </p:nvSpPr>
        <p:spPr>
          <a:xfrm>
            <a:off x="414363" y="1151000"/>
            <a:ext cx="1421473" cy="1319719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4" name="Google Shape;1544;p65"/>
          <p:cNvSpPr/>
          <p:nvPr/>
        </p:nvSpPr>
        <p:spPr>
          <a:xfrm>
            <a:off x="7414288" y="2048613"/>
            <a:ext cx="1421473" cy="1319719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5" name="Google Shape;1545;p65"/>
          <p:cNvSpPr/>
          <p:nvPr/>
        </p:nvSpPr>
        <p:spPr>
          <a:xfrm>
            <a:off x="414363" y="3025413"/>
            <a:ext cx="1421473" cy="1319719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46" name="Google Shape;1546;p6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200" y="1194925"/>
            <a:ext cx="1326189" cy="128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7" name="Google Shape;1547;p6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0863" y="2904838"/>
            <a:ext cx="1560875" cy="156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8" name="Google Shape;1548;p6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503812" y="2142749"/>
            <a:ext cx="1421450" cy="12569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2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p66"/>
          <p:cNvSpPr txBox="1"/>
          <p:nvPr>
            <p:ph type="title"/>
          </p:nvPr>
        </p:nvSpPr>
        <p:spPr>
          <a:xfrm>
            <a:off x="720000" y="91275"/>
            <a:ext cx="7704000" cy="118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Miuzei DS318 Servo</a:t>
            </a:r>
            <a:endParaRPr b="0">
              <a:latin typeface="Red Hat Text Light"/>
              <a:ea typeface="Red Hat Text Light"/>
              <a:cs typeface="Red Hat Text Light"/>
              <a:sym typeface="Red Hat Text Light"/>
            </a:endParaRPr>
          </a:p>
        </p:txBody>
      </p:sp>
      <p:sp>
        <p:nvSpPr>
          <p:cNvPr id="1554" name="Google Shape;1554;p66"/>
          <p:cNvSpPr txBox="1"/>
          <p:nvPr>
            <p:ph idx="3" type="subTitle"/>
          </p:nvPr>
        </p:nvSpPr>
        <p:spPr>
          <a:xfrm>
            <a:off x="969825" y="1117800"/>
            <a:ext cx="5632500" cy="229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4.8-6.8V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22.8 kg cm torque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Compatible with 3.3V PWM signal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Position control (rather than continuous servo)</a:t>
            </a:r>
            <a:endParaRPr b="1"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$13.59 (Cheap)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Use Case: Open gate to allow cards to leave wheel</a:t>
            </a:r>
            <a:endParaRPr b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Alternatives considered: </a:t>
            </a:r>
            <a:r>
              <a:rPr lang="en" sz="1600"/>
              <a:t>Stepper motor (unnecessarily complex / power hungry), Miuzei MS18 servo (less robust), BotBrain continuous rotation servo (less desirable control interface)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pic>
        <p:nvPicPr>
          <p:cNvPr id="1555" name="Google Shape;1555;p66"/>
          <p:cNvPicPr preferRelativeResize="0"/>
          <p:nvPr/>
        </p:nvPicPr>
        <p:blipFill rotWithShape="1">
          <a:blip r:embed="rId3">
            <a:alphaModFix/>
          </a:blip>
          <a:srcRect b="7610" l="45669" r="7718" t="10199"/>
          <a:stretch/>
        </p:blipFill>
        <p:spPr>
          <a:xfrm>
            <a:off x="6236000" y="1033150"/>
            <a:ext cx="2488027" cy="246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9" name="Shape 1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0" name="Google Shape;1560;p67"/>
          <p:cNvSpPr txBox="1"/>
          <p:nvPr>
            <p:ph type="title"/>
          </p:nvPr>
        </p:nvSpPr>
        <p:spPr>
          <a:xfrm>
            <a:off x="713225" y="445025"/>
            <a:ext cx="7717500" cy="67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latin typeface="Red Hat Text Light"/>
                <a:ea typeface="Red Hat Text Light"/>
                <a:cs typeface="Red Hat Text Light"/>
                <a:sym typeface="Red Hat Text Light"/>
              </a:rPr>
              <a:t>Major </a:t>
            </a:r>
            <a:r>
              <a:rPr lang="en"/>
              <a:t>Components</a:t>
            </a:r>
            <a:endParaRPr/>
          </a:p>
        </p:txBody>
      </p:sp>
      <p:sp>
        <p:nvSpPr>
          <p:cNvPr id="1561" name="Google Shape;1561;p67"/>
          <p:cNvSpPr/>
          <p:nvPr/>
        </p:nvSpPr>
        <p:spPr>
          <a:xfrm>
            <a:off x="2803026" y="1123525"/>
            <a:ext cx="1421473" cy="1319719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2" name="Google Shape;1562;p67"/>
          <p:cNvSpPr/>
          <p:nvPr/>
        </p:nvSpPr>
        <p:spPr>
          <a:xfrm rot="-5400000">
            <a:off x="7694525" y="2583713"/>
            <a:ext cx="582800" cy="291075"/>
          </a:xfrm>
          <a:custGeom>
            <a:rect b="b" l="l" r="r" t="t"/>
            <a:pathLst>
              <a:path extrusionOk="0" h="11643" w="23312">
                <a:moveTo>
                  <a:pt x="11670" y="0"/>
                </a:moveTo>
                <a:cubicBezTo>
                  <a:pt x="5247" y="0"/>
                  <a:pt x="10" y="5219"/>
                  <a:pt x="1" y="11642"/>
                </a:cubicBezTo>
                <a:lnTo>
                  <a:pt x="5273" y="11642"/>
                </a:lnTo>
                <a:cubicBezTo>
                  <a:pt x="5273" y="8118"/>
                  <a:pt x="8128" y="5264"/>
                  <a:pt x="11652" y="5264"/>
                </a:cubicBezTo>
                <a:cubicBezTo>
                  <a:pt x="15176" y="5264"/>
                  <a:pt x="18030" y="8127"/>
                  <a:pt x="18030" y="11642"/>
                </a:cubicBezTo>
                <a:lnTo>
                  <a:pt x="23312" y="11642"/>
                </a:lnTo>
                <a:cubicBezTo>
                  <a:pt x="23312" y="5228"/>
                  <a:pt x="18084" y="0"/>
                  <a:pt x="116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63" name="Google Shape;1563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3049" y="1295075"/>
            <a:ext cx="1516663" cy="110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4" name="Google Shape;1564;p67"/>
          <p:cNvSpPr/>
          <p:nvPr/>
        </p:nvSpPr>
        <p:spPr>
          <a:xfrm>
            <a:off x="5201013" y="1132175"/>
            <a:ext cx="1421473" cy="1319719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5" name="Google Shape;1565;p67"/>
          <p:cNvSpPr/>
          <p:nvPr/>
        </p:nvSpPr>
        <p:spPr>
          <a:xfrm>
            <a:off x="5201013" y="3006588"/>
            <a:ext cx="1421473" cy="1319719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6" name="Google Shape;1566;p67"/>
          <p:cNvSpPr/>
          <p:nvPr/>
        </p:nvSpPr>
        <p:spPr>
          <a:xfrm>
            <a:off x="2803026" y="2997938"/>
            <a:ext cx="1421473" cy="1319719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67" name="Google Shape;1567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4687" y="1218726"/>
            <a:ext cx="1354126" cy="135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8" name="Google Shape;1568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12787" y="3133012"/>
            <a:ext cx="1201975" cy="120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9" name="Google Shape;1569;p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01025" y="3309631"/>
            <a:ext cx="1421452" cy="9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570" name="Google Shape;1570;p67"/>
          <p:cNvSpPr/>
          <p:nvPr/>
        </p:nvSpPr>
        <p:spPr>
          <a:xfrm>
            <a:off x="414363" y="1151000"/>
            <a:ext cx="1421473" cy="1319719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1" name="Google Shape;1571;p67"/>
          <p:cNvSpPr/>
          <p:nvPr/>
        </p:nvSpPr>
        <p:spPr>
          <a:xfrm>
            <a:off x="7414288" y="2048613"/>
            <a:ext cx="1421473" cy="1319719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2" name="Google Shape;1572;p67"/>
          <p:cNvSpPr/>
          <p:nvPr/>
        </p:nvSpPr>
        <p:spPr>
          <a:xfrm>
            <a:off x="414363" y="3025413"/>
            <a:ext cx="1421473" cy="1319719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73" name="Google Shape;1573;p6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200" y="1194925"/>
            <a:ext cx="1326189" cy="128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4" name="Google Shape;1574;p6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0863" y="2904838"/>
            <a:ext cx="1560875" cy="156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5" name="Google Shape;1575;p6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503812" y="2142749"/>
            <a:ext cx="1421450" cy="12569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9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p68"/>
          <p:cNvSpPr/>
          <p:nvPr/>
        </p:nvSpPr>
        <p:spPr>
          <a:xfrm>
            <a:off x="4638698" y="3533650"/>
            <a:ext cx="1543095" cy="1432731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1" name="Google Shape;1581;p68"/>
          <p:cNvSpPr txBox="1"/>
          <p:nvPr>
            <p:ph type="title"/>
          </p:nvPr>
        </p:nvSpPr>
        <p:spPr>
          <a:xfrm>
            <a:off x="704450" y="600675"/>
            <a:ext cx="4151400" cy="11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Power Supply</a:t>
            </a:r>
            <a:endParaRPr/>
          </a:p>
        </p:txBody>
      </p:sp>
      <p:pic>
        <p:nvPicPr>
          <p:cNvPr id="1582" name="Google Shape;1582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675" y="1558500"/>
            <a:ext cx="4928951" cy="3210049"/>
          </a:xfrm>
          <a:prstGeom prst="rect">
            <a:avLst/>
          </a:prstGeom>
          <a:noFill/>
          <a:ln>
            <a:noFill/>
          </a:ln>
        </p:spPr>
      </p:pic>
      <p:sp>
        <p:nvSpPr>
          <p:cNvPr id="1583" name="Google Shape;1583;p68"/>
          <p:cNvSpPr txBox="1"/>
          <p:nvPr>
            <p:ph idx="1" type="subTitle"/>
          </p:nvPr>
        </p:nvSpPr>
        <p:spPr>
          <a:xfrm>
            <a:off x="5718450" y="429375"/>
            <a:ext cx="3255000" cy="229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AGV 500W PSU is 80 Plus Bronze certified, ensuring an efficiency of at least 85% under typical loads.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Non-modular PSU was chosen to keep costs low while providing necessary connectivity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Use case: Providing stable, high-current outputs at 3.3, 5, and 12V. </a:t>
            </a:r>
            <a:endParaRPr b="1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587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Google Shape;1588;p69"/>
          <p:cNvSpPr txBox="1"/>
          <p:nvPr>
            <p:ph type="title"/>
          </p:nvPr>
        </p:nvSpPr>
        <p:spPr>
          <a:xfrm>
            <a:off x="753750" y="951125"/>
            <a:ext cx="7636500" cy="196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600">
                <a:solidFill>
                  <a:schemeClr val="dk1"/>
                </a:solidFill>
              </a:rPr>
              <a:t>Block Diagram</a:t>
            </a:r>
            <a:endParaRPr sz="7600">
              <a:solidFill>
                <a:schemeClr val="dk1"/>
              </a:solidFill>
            </a:endParaRPr>
          </a:p>
        </p:txBody>
      </p:sp>
      <p:sp>
        <p:nvSpPr>
          <p:cNvPr id="1589" name="Google Shape;1589;p69"/>
          <p:cNvSpPr txBox="1"/>
          <p:nvPr>
            <p:ph idx="1" type="subTitle"/>
          </p:nvPr>
        </p:nvSpPr>
        <p:spPr>
          <a:xfrm>
            <a:off x="2135550" y="3168850"/>
            <a:ext cx="4872900" cy="67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1590" name="Google Shape;1590;p69"/>
          <p:cNvGrpSpPr/>
          <p:nvPr/>
        </p:nvGrpSpPr>
        <p:grpSpPr>
          <a:xfrm>
            <a:off x="5064913" y="4461913"/>
            <a:ext cx="1168925" cy="284175"/>
            <a:chOff x="6017825" y="3809000"/>
            <a:chExt cx="1168925" cy="284175"/>
          </a:xfrm>
        </p:grpSpPr>
        <p:sp>
          <p:nvSpPr>
            <p:cNvPr id="1591" name="Google Shape;1591;p69"/>
            <p:cNvSpPr/>
            <p:nvPr/>
          </p:nvSpPr>
          <p:spPr>
            <a:xfrm>
              <a:off x="6017825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32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2" name="Google Shape;1592;p69"/>
            <p:cNvSpPr/>
            <p:nvPr/>
          </p:nvSpPr>
          <p:spPr>
            <a:xfrm>
              <a:off x="6247100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32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3" name="Google Shape;1593;p69"/>
            <p:cNvSpPr/>
            <p:nvPr/>
          </p:nvSpPr>
          <p:spPr>
            <a:xfrm>
              <a:off x="64761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4" name="Google Shape;1594;p69"/>
            <p:cNvSpPr/>
            <p:nvPr/>
          </p:nvSpPr>
          <p:spPr>
            <a:xfrm>
              <a:off x="6705425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32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5" name="Google Shape;1595;p69"/>
            <p:cNvSpPr/>
            <p:nvPr/>
          </p:nvSpPr>
          <p:spPr>
            <a:xfrm>
              <a:off x="69342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6" name="Google Shape;1596;p69"/>
            <p:cNvSpPr/>
            <p:nvPr/>
          </p:nvSpPr>
          <p:spPr>
            <a:xfrm>
              <a:off x="716330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32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7" name="Google Shape;1597;p69"/>
            <p:cNvSpPr/>
            <p:nvPr/>
          </p:nvSpPr>
          <p:spPr>
            <a:xfrm>
              <a:off x="6017825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23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8" name="Google Shape;1598;p69"/>
            <p:cNvSpPr/>
            <p:nvPr/>
          </p:nvSpPr>
          <p:spPr>
            <a:xfrm>
              <a:off x="6247100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23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9" name="Google Shape;1599;p69"/>
            <p:cNvSpPr/>
            <p:nvPr/>
          </p:nvSpPr>
          <p:spPr>
            <a:xfrm>
              <a:off x="64761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0" name="Google Shape;1600;p69"/>
            <p:cNvSpPr/>
            <p:nvPr/>
          </p:nvSpPr>
          <p:spPr>
            <a:xfrm>
              <a:off x="6705425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23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1" name="Google Shape;1601;p69"/>
            <p:cNvSpPr/>
            <p:nvPr/>
          </p:nvSpPr>
          <p:spPr>
            <a:xfrm>
              <a:off x="69342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2" name="Google Shape;1602;p69"/>
            <p:cNvSpPr/>
            <p:nvPr/>
          </p:nvSpPr>
          <p:spPr>
            <a:xfrm>
              <a:off x="716330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23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3" name="Google Shape;1603;p69"/>
            <p:cNvSpPr/>
            <p:nvPr/>
          </p:nvSpPr>
          <p:spPr>
            <a:xfrm>
              <a:off x="6017825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4" y="937"/>
                  </a:cubicBezTo>
                  <a:cubicBezTo>
                    <a:pt x="723" y="937"/>
                    <a:pt x="938" y="723"/>
                    <a:pt x="938" y="473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4" name="Google Shape;1604;p69"/>
            <p:cNvSpPr/>
            <p:nvPr/>
          </p:nvSpPr>
          <p:spPr>
            <a:xfrm>
              <a:off x="6247100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3"/>
                  </a:cubicBezTo>
                  <a:cubicBezTo>
                    <a:pt x="1" y="723"/>
                    <a:pt x="206" y="937"/>
                    <a:pt x="465" y="937"/>
                  </a:cubicBezTo>
                  <a:cubicBezTo>
                    <a:pt x="723" y="937"/>
                    <a:pt x="929" y="723"/>
                    <a:pt x="929" y="473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5" name="Google Shape;1605;p69"/>
            <p:cNvSpPr/>
            <p:nvPr/>
          </p:nvSpPr>
          <p:spPr>
            <a:xfrm>
              <a:off x="64761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3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6" name="Google Shape;1606;p69"/>
            <p:cNvSpPr/>
            <p:nvPr/>
          </p:nvSpPr>
          <p:spPr>
            <a:xfrm>
              <a:off x="6705425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197" y="937"/>
                    <a:pt x="464" y="937"/>
                  </a:cubicBezTo>
                  <a:cubicBezTo>
                    <a:pt x="723" y="937"/>
                    <a:pt x="928" y="723"/>
                    <a:pt x="928" y="473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7" name="Google Shape;1607;p69"/>
            <p:cNvSpPr/>
            <p:nvPr/>
          </p:nvSpPr>
          <p:spPr>
            <a:xfrm>
              <a:off x="69342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215" y="937"/>
                    <a:pt x="464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8" name="Google Shape;1608;p69"/>
            <p:cNvSpPr/>
            <p:nvPr/>
          </p:nvSpPr>
          <p:spPr>
            <a:xfrm>
              <a:off x="716330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3"/>
                  </a:cubicBezTo>
                  <a:cubicBezTo>
                    <a:pt x="0" y="723"/>
                    <a:pt x="214" y="937"/>
                    <a:pt x="473" y="937"/>
                  </a:cubicBezTo>
                  <a:cubicBezTo>
                    <a:pt x="732" y="937"/>
                    <a:pt x="937" y="723"/>
                    <a:pt x="937" y="473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2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70"/>
          <p:cNvSpPr txBox="1"/>
          <p:nvPr>
            <p:ph type="title"/>
          </p:nvPr>
        </p:nvSpPr>
        <p:spPr>
          <a:xfrm>
            <a:off x="713250" y="244500"/>
            <a:ext cx="7717500" cy="69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Block Diagram</a:t>
            </a:r>
            <a:endParaRPr b="0">
              <a:latin typeface="Red Hat Text Light"/>
              <a:ea typeface="Red Hat Text Light"/>
              <a:cs typeface="Red Hat Text Light"/>
              <a:sym typeface="Red Hat Text Light"/>
            </a:endParaRPr>
          </a:p>
        </p:txBody>
      </p:sp>
      <p:sp>
        <p:nvSpPr>
          <p:cNvPr id="1614" name="Google Shape;1614;p70"/>
          <p:cNvSpPr/>
          <p:nvPr/>
        </p:nvSpPr>
        <p:spPr>
          <a:xfrm>
            <a:off x="785250" y="937500"/>
            <a:ext cx="7424100" cy="44121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1615" name="Google Shape;1615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6925" y="1125025"/>
            <a:ext cx="6350152" cy="403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0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p44"/>
          <p:cNvSpPr txBox="1"/>
          <p:nvPr>
            <p:ph type="title"/>
          </p:nvPr>
        </p:nvSpPr>
        <p:spPr>
          <a:xfrm>
            <a:off x="713225" y="445025"/>
            <a:ext cx="7717500" cy="64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latin typeface="Red Hat Text Light"/>
                <a:ea typeface="Red Hat Text Light"/>
                <a:cs typeface="Red Hat Text Light"/>
                <a:sym typeface="Red Hat Text Light"/>
              </a:rPr>
              <a:t>Presentation Agenda</a:t>
            </a:r>
            <a:endParaRPr b="0">
              <a:latin typeface="Red Hat Text Light"/>
              <a:ea typeface="Red Hat Text Light"/>
              <a:cs typeface="Red Hat Text Light"/>
              <a:sym typeface="Red Hat Text Light"/>
            </a:endParaRPr>
          </a:p>
        </p:txBody>
      </p:sp>
      <p:sp>
        <p:nvSpPr>
          <p:cNvPr id="1222" name="Google Shape;1222;p44"/>
          <p:cNvSpPr/>
          <p:nvPr/>
        </p:nvSpPr>
        <p:spPr>
          <a:xfrm>
            <a:off x="753150" y="2923300"/>
            <a:ext cx="1926000" cy="717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3" name="Google Shape;1223;p44"/>
          <p:cNvSpPr/>
          <p:nvPr/>
        </p:nvSpPr>
        <p:spPr>
          <a:xfrm>
            <a:off x="2679180" y="2923300"/>
            <a:ext cx="1926000" cy="717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4" name="Google Shape;1224;p44"/>
          <p:cNvSpPr/>
          <p:nvPr/>
        </p:nvSpPr>
        <p:spPr>
          <a:xfrm>
            <a:off x="4605211" y="2923300"/>
            <a:ext cx="1926000" cy="717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5" name="Google Shape;1225;p44"/>
          <p:cNvSpPr/>
          <p:nvPr/>
        </p:nvSpPr>
        <p:spPr>
          <a:xfrm>
            <a:off x="6531241" y="2923300"/>
            <a:ext cx="1926000" cy="717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26" name="Google Shape;1226;p44"/>
          <p:cNvCxnSpPr/>
          <p:nvPr/>
        </p:nvCxnSpPr>
        <p:spPr>
          <a:xfrm rot="10800000">
            <a:off x="1716150" y="2603500"/>
            <a:ext cx="0" cy="2796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1227" name="Google Shape;1227;p44"/>
          <p:cNvSpPr txBox="1"/>
          <p:nvPr/>
        </p:nvSpPr>
        <p:spPr>
          <a:xfrm flipH="1">
            <a:off x="760650" y="3118350"/>
            <a:ext cx="1911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Project Overview</a:t>
            </a:r>
            <a:endParaRPr b="1" sz="2400">
              <a:solidFill>
                <a:schemeClr val="dk1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1228" name="Google Shape;1228;p44"/>
          <p:cNvSpPr txBox="1"/>
          <p:nvPr/>
        </p:nvSpPr>
        <p:spPr>
          <a:xfrm flipH="1">
            <a:off x="2548075" y="1966450"/>
            <a:ext cx="2188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Major Components</a:t>
            </a:r>
            <a:endParaRPr b="1" sz="2400">
              <a:solidFill>
                <a:schemeClr val="dk1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cxnSp>
        <p:nvCxnSpPr>
          <p:cNvPr id="1229" name="Google Shape;1229;p44"/>
          <p:cNvCxnSpPr/>
          <p:nvPr/>
        </p:nvCxnSpPr>
        <p:spPr>
          <a:xfrm rot="10800000">
            <a:off x="3642175" y="3034670"/>
            <a:ext cx="0" cy="2796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oval"/>
            <a:tailEnd len="med" w="med" type="none"/>
          </a:ln>
        </p:spPr>
      </p:cxnSp>
      <p:sp>
        <p:nvSpPr>
          <p:cNvPr id="1230" name="Google Shape;1230;p44"/>
          <p:cNvSpPr txBox="1"/>
          <p:nvPr/>
        </p:nvSpPr>
        <p:spPr>
          <a:xfrm flipH="1">
            <a:off x="4612700" y="3118350"/>
            <a:ext cx="1911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Block Diagram</a:t>
            </a:r>
            <a:endParaRPr b="1" sz="2400">
              <a:solidFill>
                <a:schemeClr val="dk1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1231" name="Google Shape;1231;p44"/>
          <p:cNvSpPr txBox="1"/>
          <p:nvPr/>
        </p:nvSpPr>
        <p:spPr>
          <a:xfrm flipH="1">
            <a:off x="6538725" y="1966450"/>
            <a:ext cx="1911000" cy="8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Packaging Design</a:t>
            </a:r>
            <a:endParaRPr b="1" sz="2400">
              <a:solidFill>
                <a:schemeClr val="dk1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cxnSp>
        <p:nvCxnSpPr>
          <p:cNvPr id="1232" name="Google Shape;1232;p44"/>
          <p:cNvCxnSpPr/>
          <p:nvPr/>
        </p:nvCxnSpPr>
        <p:spPr>
          <a:xfrm rot="10800000">
            <a:off x="5568200" y="2603500"/>
            <a:ext cx="0" cy="2796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none"/>
            <a:tailEnd len="med" w="med" type="oval"/>
          </a:ln>
        </p:spPr>
      </p:cxnSp>
      <p:cxnSp>
        <p:nvCxnSpPr>
          <p:cNvPr id="1233" name="Google Shape;1233;p44"/>
          <p:cNvCxnSpPr/>
          <p:nvPr/>
        </p:nvCxnSpPr>
        <p:spPr>
          <a:xfrm rot="10800000">
            <a:off x="7479200" y="3034670"/>
            <a:ext cx="0" cy="2796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oval"/>
            <a:tailEnd len="med" w="med" type="none"/>
          </a:ln>
        </p:spPr>
      </p:cxnSp>
      <p:sp>
        <p:nvSpPr>
          <p:cNvPr id="1234" name="Google Shape;1234;p44"/>
          <p:cNvSpPr/>
          <p:nvPr/>
        </p:nvSpPr>
        <p:spPr>
          <a:xfrm>
            <a:off x="3326075" y="3412998"/>
            <a:ext cx="632194" cy="586979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5" name="Google Shape;1235;p44"/>
          <p:cNvSpPr/>
          <p:nvPr/>
        </p:nvSpPr>
        <p:spPr>
          <a:xfrm>
            <a:off x="5252100" y="1902648"/>
            <a:ext cx="632194" cy="586979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6" name="Google Shape;1236;p44"/>
          <p:cNvSpPr/>
          <p:nvPr/>
        </p:nvSpPr>
        <p:spPr>
          <a:xfrm>
            <a:off x="1400050" y="1919123"/>
            <a:ext cx="632194" cy="586979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7" name="Google Shape;1237;p44"/>
          <p:cNvSpPr/>
          <p:nvPr/>
        </p:nvSpPr>
        <p:spPr>
          <a:xfrm>
            <a:off x="7178125" y="3412998"/>
            <a:ext cx="632194" cy="586979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8" name="Google Shape;1238;p44"/>
          <p:cNvSpPr/>
          <p:nvPr/>
        </p:nvSpPr>
        <p:spPr>
          <a:xfrm>
            <a:off x="8430725" y="2902450"/>
            <a:ext cx="253200" cy="113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619" name="Shape 1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0" name="Google Shape;1620;p71"/>
          <p:cNvSpPr txBox="1"/>
          <p:nvPr>
            <p:ph type="title"/>
          </p:nvPr>
        </p:nvSpPr>
        <p:spPr>
          <a:xfrm>
            <a:off x="753750" y="951125"/>
            <a:ext cx="7636500" cy="196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600">
                <a:solidFill>
                  <a:schemeClr val="dk1"/>
                </a:solidFill>
              </a:rPr>
              <a:t>Packaging Design </a:t>
            </a:r>
            <a:endParaRPr sz="7600">
              <a:solidFill>
                <a:schemeClr val="dk1"/>
              </a:solidFill>
            </a:endParaRPr>
          </a:p>
        </p:txBody>
      </p:sp>
      <p:sp>
        <p:nvSpPr>
          <p:cNvPr id="1621" name="Google Shape;1621;p71"/>
          <p:cNvSpPr txBox="1"/>
          <p:nvPr>
            <p:ph idx="1" type="subTitle"/>
          </p:nvPr>
        </p:nvSpPr>
        <p:spPr>
          <a:xfrm>
            <a:off x="2135550" y="3168850"/>
            <a:ext cx="4872900" cy="67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1622" name="Google Shape;1622;p71"/>
          <p:cNvGrpSpPr/>
          <p:nvPr/>
        </p:nvGrpSpPr>
        <p:grpSpPr>
          <a:xfrm>
            <a:off x="5064913" y="4461913"/>
            <a:ext cx="1168925" cy="284175"/>
            <a:chOff x="6017825" y="3809000"/>
            <a:chExt cx="1168925" cy="284175"/>
          </a:xfrm>
        </p:grpSpPr>
        <p:sp>
          <p:nvSpPr>
            <p:cNvPr id="1623" name="Google Shape;1623;p71"/>
            <p:cNvSpPr/>
            <p:nvPr/>
          </p:nvSpPr>
          <p:spPr>
            <a:xfrm>
              <a:off x="6017825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32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4" name="Google Shape;1624;p71"/>
            <p:cNvSpPr/>
            <p:nvPr/>
          </p:nvSpPr>
          <p:spPr>
            <a:xfrm>
              <a:off x="6247100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32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5" name="Google Shape;1625;p71"/>
            <p:cNvSpPr/>
            <p:nvPr/>
          </p:nvSpPr>
          <p:spPr>
            <a:xfrm>
              <a:off x="64761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6" name="Google Shape;1626;p71"/>
            <p:cNvSpPr/>
            <p:nvPr/>
          </p:nvSpPr>
          <p:spPr>
            <a:xfrm>
              <a:off x="6705425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32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7" name="Google Shape;1627;p71"/>
            <p:cNvSpPr/>
            <p:nvPr/>
          </p:nvSpPr>
          <p:spPr>
            <a:xfrm>
              <a:off x="69342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8" name="Google Shape;1628;p71"/>
            <p:cNvSpPr/>
            <p:nvPr/>
          </p:nvSpPr>
          <p:spPr>
            <a:xfrm>
              <a:off x="716330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32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9" name="Google Shape;1629;p71"/>
            <p:cNvSpPr/>
            <p:nvPr/>
          </p:nvSpPr>
          <p:spPr>
            <a:xfrm>
              <a:off x="6017825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23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0" name="Google Shape;1630;p71"/>
            <p:cNvSpPr/>
            <p:nvPr/>
          </p:nvSpPr>
          <p:spPr>
            <a:xfrm>
              <a:off x="6247100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23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1" name="Google Shape;1631;p71"/>
            <p:cNvSpPr/>
            <p:nvPr/>
          </p:nvSpPr>
          <p:spPr>
            <a:xfrm>
              <a:off x="64761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2" name="Google Shape;1632;p71"/>
            <p:cNvSpPr/>
            <p:nvPr/>
          </p:nvSpPr>
          <p:spPr>
            <a:xfrm>
              <a:off x="6705425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23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3" name="Google Shape;1633;p71"/>
            <p:cNvSpPr/>
            <p:nvPr/>
          </p:nvSpPr>
          <p:spPr>
            <a:xfrm>
              <a:off x="69342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4" name="Google Shape;1634;p71"/>
            <p:cNvSpPr/>
            <p:nvPr/>
          </p:nvSpPr>
          <p:spPr>
            <a:xfrm>
              <a:off x="716330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23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5" name="Google Shape;1635;p71"/>
            <p:cNvSpPr/>
            <p:nvPr/>
          </p:nvSpPr>
          <p:spPr>
            <a:xfrm>
              <a:off x="6017825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4" y="937"/>
                  </a:cubicBezTo>
                  <a:cubicBezTo>
                    <a:pt x="723" y="937"/>
                    <a:pt x="938" y="723"/>
                    <a:pt x="938" y="473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6" name="Google Shape;1636;p71"/>
            <p:cNvSpPr/>
            <p:nvPr/>
          </p:nvSpPr>
          <p:spPr>
            <a:xfrm>
              <a:off x="6247100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3"/>
                  </a:cubicBezTo>
                  <a:cubicBezTo>
                    <a:pt x="1" y="723"/>
                    <a:pt x="206" y="937"/>
                    <a:pt x="465" y="937"/>
                  </a:cubicBezTo>
                  <a:cubicBezTo>
                    <a:pt x="723" y="937"/>
                    <a:pt x="929" y="723"/>
                    <a:pt x="929" y="473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7" name="Google Shape;1637;p71"/>
            <p:cNvSpPr/>
            <p:nvPr/>
          </p:nvSpPr>
          <p:spPr>
            <a:xfrm>
              <a:off x="64761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3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8" name="Google Shape;1638;p71"/>
            <p:cNvSpPr/>
            <p:nvPr/>
          </p:nvSpPr>
          <p:spPr>
            <a:xfrm>
              <a:off x="6705425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197" y="937"/>
                    <a:pt x="464" y="937"/>
                  </a:cubicBezTo>
                  <a:cubicBezTo>
                    <a:pt x="723" y="937"/>
                    <a:pt x="928" y="723"/>
                    <a:pt x="928" y="473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9" name="Google Shape;1639;p71"/>
            <p:cNvSpPr/>
            <p:nvPr/>
          </p:nvSpPr>
          <p:spPr>
            <a:xfrm>
              <a:off x="69342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215" y="937"/>
                    <a:pt x="464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0" name="Google Shape;1640;p71"/>
            <p:cNvSpPr/>
            <p:nvPr/>
          </p:nvSpPr>
          <p:spPr>
            <a:xfrm>
              <a:off x="716330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3"/>
                  </a:cubicBezTo>
                  <a:cubicBezTo>
                    <a:pt x="0" y="723"/>
                    <a:pt x="214" y="937"/>
                    <a:pt x="473" y="937"/>
                  </a:cubicBezTo>
                  <a:cubicBezTo>
                    <a:pt x="732" y="937"/>
                    <a:pt x="937" y="723"/>
                    <a:pt x="937" y="473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4" name="Shape 1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5" name="Google Shape;1645;p72"/>
          <p:cNvSpPr txBox="1"/>
          <p:nvPr>
            <p:ph type="title"/>
          </p:nvPr>
        </p:nvSpPr>
        <p:spPr>
          <a:xfrm>
            <a:off x="717125" y="445025"/>
            <a:ext cx="7709700" cy="65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Overall Mechanical Design</a:t>
            </a:r>
            <a:endParaRPr/>
          </a:p>
        </p:txBody>
      </p:sp>
      <p:pic>
        <p:nvPicPr>
          <p:cNvPr id="1646" name="Google Shape;1646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2513" y="1314000"/>
            <a:ext cx="4798923" cy="3386451"/>
          </a:xfrm>
          <a:prstGeom prst="rect">
            <a:avLst/>
          </a:prstGeom>
          <a:noFill/>
          <a:ln>
            <a:noFill/>
          </a:ln>
        </p:spPr>
      </p:pic>
      <p:sp>
        <p:nvSpPr>
          <p:cNvPr id="1647" name="Google Shape;1647;p72"/>
          <p:cNvSpPr txBox="1"/>
          <p:nvPr/>
        </p:nvSpPr>
        <p:spPr>
          <a:xfrm>
            <a:off x="414750" y="1454925"/>
            <a:ext cx="1074600" cy="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Load Cards</a:t>
            </a:r>
            <a:endParaRPr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648" name="Google Shape;1648;p72"/>
          <p:cNvSpPr txBox="1"/>
          <p:nvPr/>
        </p:nvSpPr>
        <p:spPr>
          <a:xfrm>
            <a:off x="758225" y="2488075"/>
            <a:ext cx="969000" cy="5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Card Dispenser</a:t>
            </a:r>
            <a:endParaRPr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649" name="Google Shape;1649;p72"/>
          <p:cNvSpPr txBox="1"/>
          <p:nvPr/>
        </p:nvSpPr>
        <p:spPr>
          <a:xfrm>
            <a:off x="5560900" y="1314000"/>
            <a:ext cx="969000" cy="5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Card Wheel</a:t>
            </a:r>
            <a:endParaRPr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650" name="Google Shape;1650;p72"/>
          <p:cNvSpPr txBox="1"/>
          <p:nvPr/>
        </p:nvSpPr>
        <p:spPr>
          <a:xfrm>
            <a:off x="7369075" y="2329525"/>
            <a:ext cx="969000" cy="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Trap Door</a:t>
            </a:r>
            <a:endParaRPr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651" name="Google Shape;1651;p72"/>
          <p:cNvSpPr txBox="1"/>
          <p:nvPr/>
        </p:nvSpPr>
        <p:spPr>
          <a:xfrm>
            <a:off x="7369075" y="3961575"/>
            <a:ext cx="969000" cy="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Final Deck</a:t>
            </a:r>
            <a:endParaRPr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cxnSp>
        <p:nvCxnSpPr>
          <p:cNvPr id="1652" name="Google Shape;1652;p72"/>
          <p:cNvCxnSpPr>
            <a:stCxn id="1647" idx="3"/>
          </p:cNvCxnSpPr>
          <p:nvPr/>
        </p:nvCxnSpPr>
        <p:spPr>
          <a:xfrm>
            <a:off x="1489350" y="1635525"/>
            <a:ext cx="1136100" cy="6210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53" name="Google Shape;1653;p72"/>
          <p:cNvCxnSpPr>
            <a:stCxn id="1648" idx="3"/>
          </p:cNvCxnSpPr>
          <p:nvPr/>
        </p:nvCxnSpPr>
        <p:spPr>
          <a:xfrm>
            <a:off x="1727225" y="2772925"/>
            <a:ext cx="1743600" cy="389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54" name="Google Shape;1654;p72"/>
          <p:cNvCxnSpPr>
            <a:stCxn id="1649" idx="2"/>
          </p:cNvCxnSpPr>
          <p:nvPr/>
        </p:nvCxnSpPr>
        <p:spPr>
          <a:xfrm flipH="1">
            <a:off x="5514100" y="1883700"/>
            <a:ext cx="531300" cy="4167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55" name="Google Shape;1655;p72"/>
          <p:cNvCxnSpPr>
            <a:stCxn id="1650" idx="1"/>
          </p:cNvCxnSpPr>
          <p:nvPr/>
        </p:nvCxnSpPr>
        <p:spPr>
          <a:xfrm flipH="1">
            <a:off x="5752075" y="2510125"/>
            <a:ext cx="1617000" cy="11907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56" name="Google Shape;1656;p72"/>
          <p:cNvCxnSpPr>
            <a:stCxn id="1651" idx="1"/>
          </p:cNvCxnSpPr>
          <p:nvPr/>
        </p:nvCxnSpPr>
        <p:spPr>
          <a:xfrm rot="10800000">
            <a:off x="6368575" y="4061775"/>
            <a:ext cx="1000500" cy="804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0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" name="Google Shape;1661;p73"/>
          <p:cNvSpPr txBox="1"/>
          <p:nvPr>
            <p:ph type="title"/>
          </p:nvPr>
        </p:nvSpPr>
        <p:spPr>
          <a:xfrm>
            <a:off x="713250" y="320700"/>
            <a:ext cx="7717500" cy="69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Front View</a:t>
            </a:r>
            <a:endParaRPr b="0">
              <a:latin typeface="Red Hat Text Light"/>
              <a:ea typeface="Red Hat Text Light"/>
              <a:cs typeface="Red Hat Text Light"/>
              <a:sym typeface="Red Hat Text Light"/>
            </a:endParaRPr>
          </a:p>
        </p:txBody>
      </p:sp>
      <p:pic>
        <p:nvPicPr>
          <p:cNvPr id="1662" name="Google Shape;1662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2825" y="1074850"/>
            <a:ext cx="6498349" cy="368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6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p74"/>
          <p:cNvSpPr txBox="1"/>
          <p:nvPr>
            <p:ph type="title"/>
          </p:nvPr>
        </p:nvSpPr>
        <p:spPr>
          <a:xfrm>
            <a:off x="717125" y="445025"/>
            <a:ext cx="7709700" cy="65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Side View</a:t>
            </a:r>
            <a:endParaRPr/>
          </a:p>
        </p:txBody>
      </p:sp>
      <p:pic>
        <p:nvPicPr>
          <p:cNvPr id="1668" name="Google Shape;1668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050" y="1145150"/>
            <a:ext cx="3776474" cy="3526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9" name="Google Shape;1669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9700" y="1145150"/>
            <a:ext cx="4076789" cy="3526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3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4" name="Google Shape;1674;p75"/>
          <p:cNvSpPr txBox="1"/>
          <p:nvPr>
            <p:ph type="title"/>
          </p:nvPr>
        </p:nvSpPr>
        <p:spPr>
          <a:xfrm>
            <a:off x="713250" y="320700"/>
            <a:ext cx="7717500" cy="69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Card Feeding Mechanism</a:t>
            </a:r>
            <a:endParaRPr b="0">
              <a:latin typeface="Red Hat Text Light"/>
              <a:ea typeface="Red Hat Text Light"/>
              <a:cs typeface="Red Hat Text Light"/>
              <a:sym typeface="Red Hat Text Light"/>
            </a:endParaRPr>
          </a:p>
        </p:txBody>
      </p:sp>
      <p:pic>
        <p:nvPicPr>
          <p:cNvPr id="1675" name="Google Shape;1675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0176" y="1342462"/>
            <a:ext cx="2580275" cy="2950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6" name="Google Shape;1676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200" y="745780"/>
            <a:ext cx="4051275" cy="539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0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p76"/>
          <p:cNvSpPr txBox="1"/>
          <p:nvPr>
            <p:ph type="title"/>
          </p:nvPr>
        </p:nvSpPr>
        <p:spPr>
          <a:xfrm>
            <a:off x="717125" y="445025"/>
            <a:ext cx="7709700" cy="65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Wheel Design</a:t>
            </a:r>
            <a:endParaRPr/>
          </a:p>
        </p:txBody>
      </p:sp>
      <p:pic>
        <p:nvPicPr>
          <p:cNvPr id="1682" name="Google Shape;1682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475" y="1217100"/>
            <a:ext cx="3646799" cy="345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3" name="Google Shape;1683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39649" y="1217100"/>
            <a:ext cx="4743927" cy="35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7" name="Shape 1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" name="Google Shape;1688;p77"/>
          <p:cNvSpPr txBox="1"/>
          <p:nvPr>
            <p:ph type="title"/>
          </p:nvPr>
        </p:nvSpPr>
        <p:spPr>
          <a:xfrm>
            <a:off x="713250" y="320700"/>
            <a:ext cx="7717500" cy="69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Trap Door Mechanism</a:t>
            </a:r>
            <a:endParaRPr b="0">
              <a:latin typeface="Red Hat Text Light"/>
              <a:ea typeface="Red Hat Text Light"/>
              <a:cs typeface="Red Hat Text Light"/>
              <a:sym typeface="Red Hat Text Light"/>
            </a:endParaRPr>
          </a:p>
        </p:txBody>
      </p:sp>
      <p:pic>
        <p:nvPicPr>
          <p:cNvPr id="1689" name="Google Shape;1689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800" y="1049750"/>
            <a:ext cx="3260349" cy="350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0" name="Google Shape;1690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9024" y="1089388"/>
            <a:ext cx="3318024" cy="343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694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p78"/>
          <p:cNvSpPr txBox="1"/>
          <p:nvPr>
            <p:ph type="title"/>
          </p:nvPr>
        </p:nvSpPr>
        <p:spPr>
          <a:xfrm>
            <a:off x="753750" y="951125"/>
            <a:ext cx="7636500" cy="196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600">
                <a:solidFill>
                  <a:schemeClr val="dk1"/>
                </a:solidFill>
              </a:rPr>
              <a:t>Electrical Schematic</a:t>
            </a:r>
            <a:endParaRPr sz="7600">
              <a:solidFill>
                <a:schemeClr val="dk1"/>
              </a:solidFill>
            </a:endParaRPr>
          </a:p>
        </p:txBody>
      </p:sp>
      <p:sp>
        <p:nvSpPr>
          <p:cNvPr id="1696" name="Google Shape;1696;p78"/>
          <p:cNvSpPr txBox="1"/>
          <p:nvPr>
            <p:ph idx="1" type="subTitle"/>
          </p:nvPr>
        </p:nvSpPr>
        <p:spPr>
          <a:xfrm>
            <a:off x="825750" y="3038325"/>
            <a:ext cx="7492500" cy="67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1697" name="Google Shape;1697;p78"/>
          <p:cNvGrpSpPr/>
          <p:nvPr/>
        </p:nvGrpSpPr>
        <p:grpSpPr>
          <a:xfrm>
            <a:off x="5064913" y="4461913"/>
            <a:ext cx="1168925" cy="284175"/>
            <a:chOff x="6017825" y="3809000"/>
            <a:chExt cx="1168925" cy="284175"/>
          </a:xfrm>
        </p:grpSpPr>
        <p:sp>
          <p:nvSpPr>
            <p:cNvPr id="1698" name="Google Shape;1698;p78"/>
            <p:cNvSpPr/>
            <p:nvPr/>
          </p:nvSpPr>
          <p:spPr>
            <a:xfrm>
              <a:off x="6017825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32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9" name="Google Shape;1699;p78"/>
            <p:cNvSpPr/>
            <p:nvPr/>
          </p:nvSpPr>
          <p:spPr>
            <a:xfrm>
              <a:off x="6247100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32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0" name="Google Shape;1700;p78"/>
            <p:cNvSpPr/>
            <p:nvPr/>
          </p:nvSpPr>
          <p:spPr>
            <a:xfrm>
              <a:off x="64761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1" name="Google Shape;1701;p78"/>
            <p:cNvSpPr/>
            <p:nvPr/>
          </p:nvSpPr>
          <p:spPr>
            <a:xfrm>
              <a:off x="6705425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32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2" name="Google Shape;1702;p78"/>
            <p:cNvSpPr/>
            <p:nvPr/>
          </p:nvSpPr>
          <p:spPr>
            <a:xfrm>
              <a:off x="69342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3" name="Google Shape;1703;p78"/>
            <p:cNvSpPr/>
            <p:nvPr/>
          </p:nvSpPr>
          <p:spPr>
            <a:xfrm>
              <a:off x="716330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32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4" name="Google Shape;1704;p78"/>
            <p:cNvSpPr/>
            <p:nvPr/>
          </p:nvSpPr>
          <p:spPr>
            <a:xfrm>
              <a:off x="6017825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23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5" name="Google Shape;1705;p78"/>
            <p:cNvSpPr/>
            <p:nvPr/>
          </p:nvSpPr>
          <p:spPr>
            <a:xfrm>
              <a:off x="6247100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23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6" name="Google Shape;1706;p78"/>
            <p:cNvSpPr/>
            <p:nvPr/>
          </p:nvSpPr>
          <p:spPr>
            <a:xfrm>
              <a:off x="64761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7" name="Google Shape;1707;p78"/>
            <p:cNvSpPr/>
            <p:nvPr/>
          </p:nvSpPr>
          <p:spPr>
            <a:xfrm>
              <a:off x="6705425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23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8" name="Google Shape;1708;p78"/>
            <p:cNvSpPr/>
            <p:nvPr/>
          </p:nvSpPr>
          <p:spPr>
            <a:xfrm>
              <a:off x="69342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9" name="Google Shape;1709;p78"/>
            <p:cNvSpPr/>
            <p:nvPr/>
          </p:nvSpPr>
          <p:spPr>
            <a:xfrm>
              <a:off x="716330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23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0" name="Google Shape;1710;p78"/>
            <p:cNvSpPr/>
            <p:nvPr/>
          </p:nvSpPr>
          <p:spPr>
            <a:xfrm>
              <a:off x="6017825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4" y="937"/>
                  </a:cubicBezTo>
                  <a:cubicBezTo>
                    <a:pt x="723" y="937"/>
                    <a:pt x="938" y="723"/>
                    <a:pt x="938" y="473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1" name="Google Shape;1711;p78"/>
            <p:cNvSpPr/>
            <p:nvPr/>
          </p:nvSpPr>
          <p:spPr>
            <a:xfrm>
              <a:off x="6247100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3"/>
                  </a:cubicBezTo>
                  <a:cubicBezTo>
                    <a:pt x="1" y="723"/>
                    <a:pt x="206" y="937"/>
                    <a:pt x="465" y="937"/>
                  </a:cubicBezTo>
                  <a:cubicBezTo>
                    <a:pt x="723" y="937"/>
                    <a:pt x="929" y="723"/>
                    <a:pt x="929" y="473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2" name="Google Shape;1712;p78"/>
            <p:cNvSpPr/>
            <p:nvPr/>
          </p:nvSpPr>
          <p:spPr>
            <a:xfrm>
              <a:off x="64761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3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3" name="Google Shape;1713;p78"/>
            <p:cNvSpPr/>
            <p:nvPr/>
          </p:nvSpPr>
          <p:spPr>
            <a:xfrm>
              <a:off x="6705425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197" y="937"/>
                    <a:pt x="464" y="937"/>
                  </a:cubicBezTo>
                  <a:cubicBezTo>
                    <a:pt x="723" y="937"/>
                    <a:pt x="928" y="723"/>
                    <a:pt x="928" y="473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4" name="Google Shape;1714;p78"/>
            <p:cNvSpPr/>
            <p:nvPr/>
          </p:nvSpPr>
          <p:spPr>
            <a:xfrm>
              <a:off x="69342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215" y="937"/>
                    <a:pt x="464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5" name="Google Shape;1715;p78"/>
            <p:cNvSpPr/>
            <p:nvPr/>
          </p:nvSpPr>
          <p:spPr>
            <a:xfrm>
              <a:off x="716330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3"/>
                  </a:cubicBezTo>
                  <a:cubicBezTo>
                    <a:pt x="0" y="723"/>
                    <a:pt x="214" y="937"/>
                    <a:pt x="473" y="937"/>
                  </a:cubicBezTo>
                  <a:cubicBezTo>
                    <a:pt x="732" y="937"/>
                    <a:pt x="937" y="723"/>
                    <a:pt x="937" y="473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9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" name="Google Shape;1720;p79"/>
          <p:cNvSpPr txBox="1"/>
          <p:nvPr>
            <p:ph type="title"/>
          </p:nvPr>
        </p:nvSpPr>
        <p:spPr>
          <a:xfrm>
            <a:off x="720000" y="81150"/>
            <a:ext cx="7704000" cy="5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latin typeface="Red Hat Text Light"/>
                <a:ea typeface="Red Hat Text Light"/>
                <a:cs typeface="Red Hat Text Light"/>
                <a:sym typeface="Red Hat Text Light"/>
              </a:rPr>
              <a:t>Overall </a:t>
            </a:r>
            <a:r>
              <a:rPr lang="en"/>
              <a:t>Schematic</a:t>
            </a:r>
            <a:endParaRPr/>
          </a:p>
        </p:txBody>
      </p:sp>
      <p:pic>
        <p:nvPicPr>
          <p:cNvPr id="1721" name="Google Shape;1721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3300" y="676650"/>
            <a:ext cx="5017400" cy="4497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5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" name="Google Shape;1726;p80"/>
          <p:cNvSpPr txBox="1"/>
          <p:nvPr>
            <p:ph type="title"/>
          </p:nvPr>
        </p:nvSpPr>
        <p:spPr>
          <a:xfrm>
            <a:off x="720000" y="81150"/>
            <a:ext cx="7704000" cy="5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latin typeface="Red Hat Text Light"/>
                <a:ea typeface="Red Hat Text Light"/>
                <a:cs typeface="Red Hat Text Light"/>
                <a:sym typeface="Red Hat Text Light"/>
              </a:rPr>
              <a:t>Power</a:t>
            </a:r>
            <a:r>
              <a:rPr b="0" lang="en">
                <a:latin typeface="Red Hat Text Light"/>
                <a:ea typeface="Red Hat Text Light"/>
                <a:cs typeface="Red Hat Text Light"/>
                <a:sym typeface="Red Hat Text Light"/>
              </a:rPr>
              <a:t> </a:t>
            </a:r>
            <a:r>
              <a:rPr lang="en"/>
              <a:t>Schematic</a:t>
            </a:r>
            <a:endParaRPr/>
          </a:p>
        </p:txBody>
      </p:sp>
      <p:pic>
        <p:nvPicPr>
          <p:cNvPr id="1727" name="Google Shape;1727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998" y="1166850"/>
            <a:ext cx="3938875" cy="3342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8" name="Google Shape;1728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8225" y="1238438"/>
            <a:ext cx="3190801" cy="3198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2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45"/>
          <p:cNvSpPr txBox="1"/>
          <p:nvPr>
            <p:ph type="title"/>
          </p:nvPr>
        </p:nvSpPr>
        <p:spPr>
          <a:xfrm>
            <a:off x="713225" y="445025"/>
            <a:ext cx="7717500" cy="64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latin typeface="Red Hat Text Light"/>
                <a:ea typeface="Red Hat Text Light"/>
                <a:cs typeface="Red Hat Text Light"/>
                <a:sym typeface="Red Hat Text Light"/>
              </a:rPr>
              <a:t>Presentation Agenda</a:t>
            </a:r>
            <a:endParaRPr b="0">
              <a:latin typeface="Red Hat Text Light"/>
              <a:ea typeface="Red Hat Text Light"/>
              <a:cs typeface="Red Hat Text Light"/>
              <a:sym typeface="Red Hat Text Light"/>
            </a:endParaRPr>
          </a:p>
        </p:txBody>
      </p:sp>
      <p:sp>
        <p:nvSpPr>
          <p:cNvPr id="1244" name="Google Shape;1244;p45"/>
          <p:cNvSpPr/>
          <p:nvPr/>
        </p:nvSpPr>
        <p:spPr>
          <a:xfrm>
            <a:off x="753150" y="2923300"/>
            <a:ext cx="1926000" cy="717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5" name="Google Shape;1245;p45"/>
          <p:cNvSpPr/>
          <p:nvPr/>
        </p:nvSpPr>
        <p:spPr>
          <a:xfrm>
            <a:off x="2679180" y="2923300"/>
            <a:ext cx="1926000" cy="717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6" name="Google Shape;1246;p45"/>
          <p:cNvSpPr/>
          <p:nvPr/>
        </p:nvSpPr>
        <p:spPr>
          <a:xfrm>
            <a:off x="4605211" y="2923300"/>
            <a:ext cx="1926000" cy="717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7" name="Google Shape;1247;p45"/>
          <p:cNvSpPr/>
          <p:nvPr/>
        </p:nvSpPr>
        <p:spPr>
          <a:xfrm>
            <a:off x="6531241" y="2923300"/>
            <a:ext cx="1926000" cy="717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48" name="Google Shape;1248;p45"/>
          <p:cNvCxnSpPr/>
          <p:nvPr/>
        </p:nvCxnSpPr>
        <p:spPr>
          <a:xfrm rot="10800000">
            <a:off x="1716150" y="2603500"/>
            <a:ext cx="0" cy="2796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1249" name="Google Shape;1249;p45"/>
          <p:cNvSpPr txBox="1"/>
          <p:nvPr/>
        </p:nvSpPr>
        <p:spPr>
          <a:xfrm flipH="1">
            <a:off x="760650" y="3118350"/>
            <a:ext cx="1911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Electrical</a:t>
            </a:r>
            <a:r>
              <a:rPr b="1" lang="en" sz="24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 Schematic</a:t>
            </a:r>
            <a:endParaRPr b="1" sz="2400">
              <a:solidFill>
                <a:schemeClr val="dk1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1250" name="Google Shape;1250;p45"/>
          <p:cNvSpPr txBox="1"/>
          <p:nvPr/>
        </p:nvSpPr>
        <p:spPr>
          <a:xfrm flipH="1">
            <a:off x="2548075" y="1902650"/>
            <a:ext cx="2188200" cy="8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PCB </a:t>
            </a:r>
            <a:endParaRPr b="1" sz="2400">
              <a:solidFill>
                <a:schemeClr val="dk1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Layout</a:t>
            </a:r>
            <a:endParaRPr b="1" sz="2400">
              <a:solidFill>
                <a:schemeClr val="dk1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cxnSp>
        <p:nvCxnSpPr>
          <p:cNvPr id="1251" name="Google Shape;1251;p45"/>
          <p:cNvCxnSpPr/>
          <p:nvPr/>
        </p:nvCxnSpPr>
        <p:spPr>
          <a:xfrm rot="10800000">
            <a:off x="3642175" y="3034670"/>
            <a:ext cx="0" cy="2796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oval"/>
            <a:tailEnd len="med" w="med" type="none"/>
          </a:ln>
        </p:spPr>
      </p:cxnSp>
      <p:sp>
        <p:nvSpPr>
          <p:cNvPr id="1252" name="Google Shape;1252;p45"/>
          <p:cNvSpPr txBox="1"/>
          <p:nvPr/>
        </p:nvSpPr>
        <p:spPr>
          <a:xfrm flipH="1">
            <a:off x="4361312" y="3118350"/>
            <a:ext cx="2413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Prototyping Progress</a:t>
            </a:r>
            <a:endParaRPr b="1" sz="2400">
              <a:solidFill>
                <a:schemeClr val="dk1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1253" name="Google Shape;1253;p45"/>
          <p:cNvSpPr txBox="1"/>
          <p:nvPr/>
        </p:nvSpPr>
        <p:spPr>
          <a:xfrm flipH="1">
            <a:off x="6325750" y="1636800"/>
            <a:ext cx="2487300" cy="8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Software Development Status</a:t>
            </a:r>
            <a:endParaRPr b="1" sz="2400">
              <a:solidFill>
                <a:schemeClr val="dk1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cxnSp>
        <p:nvCxnSpPr>
          <p:cNvPr id="1254" name="Google Shape;1254;p45"/>
          <p:cNvCxnSpPr/>
          <p:nvPr/>
        </p:nvCxnSpPr>
        <p:spPr>
          <a:xfrm rot="10800000">
            <a:off x="5568200" y="2603500"/>
            <a:ext cx="0" cy="2796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none"/>
            <a:tailEnd len="med" w="med" type="oval"/>
          </a:ln>
        </p:spPr>
      </p:cxnSp>
      <p:cxnSp>
        <p:nvCxnSpPr>
          <p:cNvPr id="1255" name="Google Shape;1255;p45"/>
          <p:cNvCxnSpPr/>
          <p:nvPr/>
        </p:nvCxnSpPr>
        <p:spPr>
          <a:xfrm rot="10800000">
            <a:off x="7479200" y="3034670"/>
            <a:ext cx="0" cy="2796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oval"/>
            <a:tailEnd len="med" w="med" type="none"/>
          </a:ln>
        </p:spPr>
      </p:cxnSp>
      <p:sp>
        <p:nvSpPr>
          <p:cNvPr id="1256" name="Google Shape;1256;p45"/>
          <p:cNvSpPr/>
          <p:nvPr/>
        </p:nvSpPr>
        <p:spPr>
          <a:xfrm>
            <a:off x="3326075" y="3412998"/>
            <a:ext cx="632194" cy="586979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7" name="Google Shape;1257;p45"/>
          <p:cNvSpPr/>
          <p:nvPr/>
        </p:nvSpPr>
        <p:spPr>
          <a:xfrm>
            <a:off x="5252100" y="1902648"/>
            <a:ext cx="632194" cy="586979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8" name="Google Shape;1258;p45"/>
          <p:cNvSpPr/>
          <p:nvPr/>
        </p:nvSpPr>
        <p:spPr>
          <a:xfrm>
            <a:off x="1400050" y="1919123"/>
            <a:ext cx="632194" cy="586979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9" name="Google Shape;1259;p45"/>
          <p:cNvSpPr/>
          <p:nvPr/>
        </p:nvSpPr>
        <p:spPr>
          <a:xfrm>
            <a:off x="7178125" y="3412998"/>
            <a:ext cx="632194" cy="586979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0" name="Google Shape;1260;p45"/>
          <p:cNvSpPr/>
          <p:nvPr/>
        </p:nvSpPr>
        <p:spPr>
          <a:xfrm>
            <a:off x="8430725" y="2902450"/>
            <a:ext cx="253200" cy="113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2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p81"/>
          <p:cNvSpPr txBox="1"/>
          <p:nvPr>
            <p:ph type="title"/>
          </p:nvPr>
        </p:nvSpPr>
        <p:spPr>
          <a:xfrm>
            <a:off x="720000" y="81150"/>
            <a:ext cx="7704000" cy="5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latin typeface="Red Hat Text Light"/>
                <a:ea typeface="Red Hat Text Light"/>
                <a:cs typeface="Red Hat Text Light"/>
                <a:sym typeface="Red Hat Text Light"/>
              </a:rPr>
              <a:t>Microcontroller</a:t>
            </a:r>
            <a:r>
              <a:rPr b="0" lang="en">
                <a:latin typeface="Red Hat Text Light"/>
                <a:ea typeface="Red Hat Text Light"/>
                <a:cs typeface="Red Hat Text Light"/>
                <a:sym typeface="Red Hat Text Light"/>
              </a:rPr>
              <a:t> </a:t>
            </a:r>
            <a:r>
              <a:rPr lang="en"/>
              <a:t>Schematic</a:t>
            </a:r>
            <a:endParaRPr/>
          </a:p>
        </p:txBody>
      </p:sp>
      <p:pic>
        <p:nvPicPr>
          <p:cNvPr id="1734" name="Google Shape;1734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163" y="903350"/>
            <a:ext cx="2711836" cy="416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5" name="Google Shape;1735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7050" y="802050"/>
            <a:ext cx="1869900" cy="88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6" name="Google Shape;1736;p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37050" y="1721450"/>
            <a:ext cx="1869900" cy="517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7" name="Google Shape;1737;p8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52213" y="2298550"/>
            <a:ext cx="1639575" cy="147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8" name="Google Shape;1738;p8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70166" y="3835325"/>
            <a:ext cx="1203672" cy="88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9" name="Google Shape;1739;p8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59350" y="829050"/>
            <a:ext cx="1324425" cy="176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0" name="Google Shape;1740;p8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619875" y="2812548"/>
            <a:ext cx="2316350" cy="65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4" name="Shape 1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" name="Google Shape;1745;p82"/>
          <p:cNvSpPr txBox="1"/>
          <p:nvPr>
            <p:ph type="title"/>
          </p:nvPr>
        </p:nvSpPr>
        <p:spPr>
          <a:xfrm>
            <a:off x="720000" y="81150"/>
            <a:ext cx="7704000" cy="5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latin typeface="Red Hat Text Light"/>
                <a:ea typeface="Red Hat Text Light"/>
                <a:cs typeface="Red Hat Text Light"/>
                <a:sym typeface="Red Hat Text Light"/>
              </a:rPr>
              <a:t>Raspberry Pi </a:t>
            </a:r>
            <a:r>
              <a:rPr lang="en"/>
              <a:t>Connection</a:t>
            </a:r>
            <a:endParaRPr/>
          </a:p>
        </p:txBody>
      </p:sp>
      <p:pic>
        <p:nvPicPr>
          <p:cNvPr id="1746" name="Google Shape;1746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0600" y="788500"/>
            <a:ext cx="4293697" cy="416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7" name="Google Shape;1747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2874" y="2123952"/>
            <a:ext cx="2500075" cy="137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1" name="Shape 1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2" name="Google Shape;1752;p83"/>
          <p:cNvSpPr txBox="1"/>
          <p:nvPr>
            <p:ph type="title"/>
          </p:nvPr>
        </p:nvSpPr>
        <p:spPr>
          <a:xfrm>
            <a:off x="720000" y="81150"/>
            <a:ext cx="7704000" cy="5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latin typeface="Red Hat Text Light"/>
                <a:ea typeface="Red Hat Text Light"/>
                <a:cs typeface="Red Hat Text Light"/>
                <a:sym typeface="Red Hat Text Light"/>
              </a:rPr>
              <a:t>Stepper Motor</a:t>
            </a:r>
            <a:r>
              <a:rPr b="0" lang="en">
                <a:latin typeface="Red Hat Text Light"/>
                <a:ea typeface="Red Hat Text Light"/>
                <a:cs typeface="Red Hat Text Light"/>
                <a:sym typeface="Red Hat Text Light"/>
              </a:rPr>
              <a:t> </a:t>
            </a:r>
            <a:r>
              <a:rPr lang="en"/>
              <a:t>Connection</a:t>
            </a:r>
            <a:endParaRPr/>
          </a:p>
        </p:txBody>
      </p:sp>
      <p:pic>
        <p:nvPicPr>
          <p:cNvPr id="1753" name="Google Shape;1753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9650" y="849300"/>
            <a:ext cx="6230869" cy="416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7" name="Shape 1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8" name="Google Shape;1758;p84"/>
          <p:cNvSpPr txBox="1"/>
          <p:nvPr>
            <p:ph type="title"/>
          </p:nvPr>
        </p:nvSpPr>
        <p:spPr>
          <a:xfrm>
            <a:off x="720000" y="81150"/>
            <a:ext cx="7704000" cy="5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latin typeface="Red Hat Text Light"/>
                <a:ea typeface="Red Hat Text Light"/>
                <a:cs typeface="Red Hat Text Light"/>
                <a:sym typeface="Red Hat Text Light"/>
              </a:rPr>
              <a:t>DC Motor</a:t>
            </a:r>
            <a:r>
              <a:rPr b="0" lang="en">
                <a:latin typeface="Red Hat Text Light"/>
                <a:ea typeface="Red Hat Text Light"/>
                <a:cs typeface="Red Hat Text Light"/>
                <a:sym typeface="Red Hat Text Light"/>
              </a:rPr>
              <a:t> </a:t>
            </a:r>
            <a:r>
              <a:rPr lang="en"/>
              <a:t>Connection</a:t>
            </a:r>
            <a:endParaRPr/>
          </a:p>
        </p:txBody>
      </p:sp>
      <p:pic>
        <p:nvPicPr>
          <p:cNvPr id="1759" name="Google Shape;1759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4688" y="876325"/>
            <a:ext cx="4534625" cy="4162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3" name="Shape 1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" name="Google Shape;1764;p85"/>
          <p:cNvSpPr txBox="1"/>
          <p:nvPr>
            <p:ph type="title"/>
          </p:nvPr>
        </p:nvSpPr>
        <p:spPr>
          <a:xfrm>
            <a:off x="720000" y="81150"/>
            <a:ext cx="7704000" cy="5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latin typeface="Red Hat Text Light"/>
                <a:ea typeface="Red Hat Text Light"/>
                <a:cs typeface="Red Hat Text Light"/>
                <a:sym typeface="Red Hat Text Light"/>
              </a:rPr>
              <a:t>Servo </a:t>
            </a:r>
            <a:r>
              <a:rPr lang="en"/>
              <a:t>Connection</a:t>
            </a:r>
            <a:endParaRPr/>
          </a:p>
        </p:txBody>
      </p:sp>
      <p:pic>
        <p:nvPicPr>
          <p:cNvPr id="1765" name="Google Shape;1765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4313" y="889825"/>
            <a:ext cx="6235368" cy="416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9" name="Shape 1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0" name="Google Shape;1770;p86"/>
          <p:cNvSpPr txBox="1"/>
          <p:nvPr>
            <p:ph type="title"/>
          </p:nvPr>
        </p:nvSpPr>
        <p:spPr>
          <a:xfrm>
            <a:off x="720000" y="81150"/>
            <a:ext cx="7704000" cy="5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latin typeface="Red Hat Text Light"/>
                <a:ea typeface="Red Hat Text Light"/>
                <a:cs typeface="Red Hat Text Light"/>
                <a:sym typeface="Red Hat Text Light"/>
              </a:rPr>
              <a:t>Homing </a:t>
            </a:r>
            <a:r>
              <a:rPr lang="en"/>
              <a:t>Sensor</a:t>
            </a:r>
            <a:endParaRPr/>
          </a:p>
        </p:txBody>
      </p:sp>
      <p:pic>
        <p:nvPicPr>
          <p:cNvPr id="1771" name="Google Shape;1771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1563" y="1069000"/>
            <a:ext cx="4740876" cy="3293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5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6" name="Google Shape;1776;p87"/>
          <p:cNvSpPr txBox="1"/>
          <p:nvPr>
            <p:ph type="title"/>
          </p:nvPr>
        </p:nvSpPr>
        <p:spPr>
          <a:xfrm>
            <a:off x="720000" y="91200"/>
            <a:ext cx="7704000" cy="5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latin typeface="Red Hat Text Light"/>
                <a:ea typeface="Red Hat Text Light"/>
                <a:cs typeface="Red Hat Text Light"/>
                <a:sym typeface="Red Hat Text Light"/>
              </a:rPr>
              <a:t>Debugging </a:t>
            </a:r>
            <a:r>
              <a:rPr lang="en"/>
              <a:t>Connections</a:t>
            </a:r>
            <a:endParaRPr/>
          </a:p>
        </p:txBody>
      </p:sp>
      <p:pic>
        <p:nvPicPr>
          <p:cNvPr id="1777" name="Google Shape;1777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6025" y="957738"/>
            <a:ext cx="3461801" cy="3228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8" name="Google Shape;1778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4750" y="1417100"/>
            <a:ext cx="2933400" cy="230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2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" name="Google Shape;1783;p88"/>
          <p:cNvSpPr txBox="1"/>
          <p:nvPr>
            <p:ph type="title"/>
          </p:nvPr>
        </p:nvSpPr>
        <p:spPr>
          <a:xfrm>
            <a:off x="720000" y="81150"/>
            <a:ext cx="7704000" cy="5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latin typeface="Red Hat Text Light"/>
                <a:ea typeface="Red Hat Text Light"/>
                <a:cs typeface="Red Hat Text Light"/>
                <a:sym typeface="Red Hat Text Light"/>
              </a:rPr>
              <a:t>Secondary </a:t>
            </a:r>
            <a:r>
              <a:rPr lang="en"/>
              <a:t>Connections</a:t>
            </a:r>
            <a:endParaRPr/>
          </a:p>
        </p:txBody>
      </p:sp>
      <p:pic>
        <p:nvPicPr>
          <p:cNvPr id="1784" name="Google Shape;1784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175" y="798000"/>
            <a:ext cx="4668776" cy="153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5" name="Google Shape;1785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54672" y="2453750"/>
            <a:ext cx="6396175" cy="268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9" name="Shape 1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0" name="Google Shape;1790;p89"/>
          <p:cNvSpPr txBox="1"/>
          <p:nvPr>
            <p:ph type="title"/>
          </p:nvPr>
        </p:nvSpPr>
        <p:spPr>
          <a:xfrm>
            <a:off x="720000" y="81150"/>
            <a:ext cx="7704000" cy="5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latin typeface="Red Hat Text Light"/>
                <a:ea typeface="Red Hat Text Light"/>
                <a:cs typeface="Red Hat Text Light"/>
                <a:sym typeface="Red Hat Text Light"/>
              </a:rPr>
              <a:t>Homing Sensor </a:t>
            </a:r>
            <a:endParaRPr b="0">
              <a:latin typeface="Red Hat Text Light"/>
              <a:ea typeface="Red Hat Text Light"/>
              <a:cs typeface="Red Hat Text Light"/>
              <a:sym typeface="Red Hat Text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Breakout Board</a:t>
            </a:r>
            <a:endParaRPr/>
          </a:p>
        </p:txBody>
      </p:sp>
      <p:pic>
        <p:nvPicPr>
          <p:cNvPr id="1791" name="Google Shape;1791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301" y="1545700"/>
            <a:ext cx="5473851" cy="305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2" name="Google Shape;1792;p89"/>
          <p:cNvPicPr preferRelativeResize="0"/>
          <p:nvPr/>
        </p:nvPicPr>
        <p:blipFill rotWithShape="1">
          <a:blip r:embed="rId4">
            <a:alphaModFix/>
          </a:blip>
          <a:srcRect b="38400" l="0" r="0" t="0"/>
          <a:stretch/>
        </p:blipFill>
        <p:spPr>
          <a:xfrm>
            <a:off x="5870550" y="1730325"/>
            <a:ext cx="3029150" cy="256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796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Google Shape;1797;p90"/>
          <p:cNvSpPr txBox="1"/>
          <p:nvPr>
            <p:ph type="title"/>
          </p:nvPr>
        </p:nvSpPr>
        <p:spPr>
          <a:xfrm>
            <a:off x="753750" y="951125"/>
            <a:ext cx="7636500" cy="196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600">
                <a:solidFill>
                  <a:schemeClr val="dk1"/>
                </a:solidFill>
              </a:rPr>
              <a:t>PCB Layout</a:t>
            </a:r>
            <a:endParaRPr sz="7600">
              <a:solidFill>
                <a:schemeClr val="dk1"/>
              </a:solidFill>
            </a:endParaRPr>
          </a:p>
        </p:txBody>
      </p:sp>
      <p:sp>
        <p:nvSpPr>
          <p:cNvPr id="1798" name="Google Shape;1798;p90"/>
          <p:cNvSpPr txBox="1"/>
          <p:nvPr>
            <p:ph idx="1" type="subTitle"/>
          </p:nvPr>
        </p:nvSpPr>
        <p:spPr>
          <a:xfrm>
            <a:off x="1444650" y="2631475"/>
            <a:ext cx="6254700" cy="67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1799" name="Google Shape;1799;p90"/>
          <p:cNvGrpSpPr/>
          <p:nvPr/>
        </p:nvGrpSpPr>
        <p:grpSpPr>
          <a:xfrm>
            <a:off x="5064913" y="4461913"/>
            <a:ext cx="1168925" cy="284175"/>
            <a:chOff x="6017825" y="3809000"/>
            <a:chExt cx="1168925" cy="284175"/>
          </a:xfrm>
        </p:grpSpPr>
        <p:sp>
          <p:nvSpPr>
            <p:cNvPr id="1800" name="Google Shape;1800;p90"/>
            <p:cNvSpPr/>
            <p:nvPr/>
          </p:nvSpPr>
          <p:spPr>
            <a:xfrm>
              <a:off x="6017825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32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1" name="Google Shape;1801;p90"/>
            <p:cNvSpPr/>
            <p:nvPr/>
          </p:nvSpPr>
          <p:spPr>
            <a:xfrm>
              <a:off x="6247100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32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2" name="Google Shape;1802;p90"/>
            <p:cNvSpPr/>
            <p:nvPr/>
          </p:nvSpPr>
          <p:spPr>
            <a:xfrm>
              <a:off x="64761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3" name="Google Shape;1803;p90"/>
            <p:cNvSpPr/>
            <p:nvPr/>
          </p:nvSpPr>
          <p:spPr>
            <a:xfrm>
              <a:off x="6705425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32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4" name="Google Shape;1804;p90"/>
            <p:cNvSpPr/>
            <p:nvPr/>
          </p:nvSpPr>
          <p:spPr>
            <a:xfrm>
              <a:off x="69342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5" name="Google Shape;1805;p90"/>
            <p:cNvSpPr/>
            <p:nvPr/>
          </p:nvSpPr>
          <p:spPr>
            <a:xfrm>
              <a:off x="716330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32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6" name="Google Shape;1806;p90"/>
            <p:cNvSpPr/>
            <p:nvPr/>
          </p:nvSpPr>
          <p:spPr>
            <a:xfrm>
              <a:off x="6017825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23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7" name="Google Shape;1807;p90"/>
            <p:cNvSpPr/>
            <p:nvPr/>
          </p:nvSpPr>
          <p:spPr>
            <a:xfrm>
              <a:off x="6247100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23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8" name="Google Shape;1808;p90"/>
            <p:cNvSpPr/>
            <p:nvPr/>
          </p:nvSpPr>
          <p:spPr>
            <a:xfrm>
              <a:off x="64761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9" name="Google Shape;1809;p90"/>
            <p:cNvSpPr/>
            <p:nvPr/>
          </p:nvSpPr>
          <p:spPr>
            <a:xfrm>
              <a:off x="6705425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23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0" name="Google Shape;1810;p90"/>
            <p:cNvSpPr/>
            <p:nvPr/>
          </p:nvSpPr>
          <p:spPr>
            <a:xfrm>
              <a:off x="69342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1" name="Google Shape;1811;p90"/>
            <p:cNvSpPr/>
            <p:nvPr/>
          </p:nvSpPr>
          <p:spPr>
            <a:xfrm>
              <a:off x="716330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23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2" name="Google Shape;1812;p90"/>
            <p:cNvSpPr/>
            <p:nvPr/>
          </p:nvSpPr>
          <p:spPr>
            <a:xfrm>
              <a:off x="6017825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4" y="937"/>
                  </a:cubicBezTo>
                  <a:cubicBezTo>
                    <a:pt x="723" y="937"/>
                    <a:pt x="938" y="723"/>
                    <a:pt x="938" y="473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3" name="Google Shape;1813;p90"/>
            <p:cNvSpPr/>
            <p:nvPr/>
          </p:nvSpPr>
          <p:spPr>
            <a:xfrm>
              <a:off x="6247100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3"/>
                  </a:cubicBezTo>
                  <a:cubicBezTo>
                    <a:pt x="1" y="723"/>
                    <a:pt x="206" y="937"/>
                    <a:pt x="465" y="937"/>
                  </a:cubicBezTo>
                  <a:cubicBezTo>
                    <a:pt x="723" y="937"/>
                    <a:pt x="929" y="723"/>
                    <a:pt x="929" y="473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4" name="Google Shape;1814;p90"/>
            <p:cNvSpPr/>
            <p:nvPr/>
          </p:nvSpPr>
          <p:spPr>
            <a:xfrm>
              <a:off x="64761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3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5" name="Google Shape;1815;p90"/>
            <p:cNvSpPr/>
            <p:nvPr/>
          </p:nvSpPr>
          <p:spPr>
            <a:xfrm>
              <a:off x="6705425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197" y="937"/>
                    <a:pt x="464" y="937"/>
                  </a:cubicBezTo>
                  <a:cubicBezTo>
                    <a:pt x="723" y="937"/>
                    <a:pt x="928" y="723"/>
                    <a:pt x="928" y="473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6" name="Google Shape;1816;p90"/>
            <p:cNvSpPr/>
            <p:nvPr/>
          </p:nvSpPr>
          <p:spPr>
            <a:xfrm>
              <a:off x="69342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215" y="937"/>
                    <a:pt x="464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7" name="Google Shape;1817;p90"/>
            <p:cNvSpPr/>
            <p:nvPr/>
          </p:nvSpPr>
          <p:spPr>
            <a:xfrm>
              <a:off x="716330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3"/>
                  </a:cubicBezTo>
                  <a:cubicBezTo>
                    <a:pt x="0" y="723"/>
                    <a:pt x="214" y="937"/>
                    <a:pt x="473" y="937"/>
                  </a:cubicBezTo>
                  <a:cubicBezTo>
                    <a:pt x="732" y="937"/>
                    <a:pt x="937" y="723"/>
                    <a:pt x="937" y="473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4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p46"/>
          <p:cNvSpPr txBox="1"/>
          <p:nvPr>
            <p:ph type="title"/>
          </p:nvPr>
        </p:nvSpPr>
        <p:spPr>
          <a:xfrm>
            <a:off x="713225" y="445025"/>
            <a:ext cx="7717500" cy="64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latin typeface="Red Hat Text Light"/>
                <a:ea typeface="Red Hat Text Light"/>
                <a:cs typeface="Red Hat Text Light"/>
                <a:sym typeface="Red Hat Text Light"/>
              </a:rPr>
              <a:t>Presentation Agenda</a:t>
            </a:r>
            <a:endParaRPr b="0">
              <a:latin typeface="Red Hat Text Light"/>
              <a:ea typeface="Red Hat Text Light"/>
              <a:cs typeface="Red Hat Text Light"/>
              <a:sym typeface="Red Hat Text Light"/>
            </a:endParaRPr>
          </a:p>
        </p:txBody>
      </p:sp>
      <p:sp>
        <p:nvSpPr>
          <p:cNvPr id="1266" name="Google Shape;1266;p46"/>
          <p:cNvSpPr/>
          <p:nvPr/>
        </p:nvSpPr>
        <p:spPr>
          <a:xfrm>
            <a:off x="1561000" y="2915625"/>
            <a:ext cx="1926000" cy="717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7" name="Google Shape;1267;p46"/>
          <p:cNvSpPr/>
          <p:nvPr/>
        </p:nvSpPr>
        <p:spPr>
          <a:xfrm>
            <a:off x="3487030" y="2915625"/>
            <a:ext cx="1926000" cy="717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8" name="Google Shape;1268;p46"/>
          <p:cNvSpPr/>
          <p:nvPr/>
        </p:nvSpPr>
        <p:spPr>
          <a:xfrm>
            <a:off x="5413061" y="2915625"/>
            <a:ext cx="1926000" cy="717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9" name="Google Shape;1269;p46"/>
          <p:cNvSpPr/>
          <p:nvPr/>
        </p:nvSpPr>
        <p:spPr>
          <a:xfrm rot="5400000">
            <a:off x="6678334" y="2908875"/>
            <a:ext cx="1284000" cy="852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70" name="Google Shape;1270;p46"/>
          <p:cNvCxnSpPr/>
          <p:nvPr/>
        </p:nvCxnSpPr>
        <p:spPr>
          <a:xfrm rot="10800000">
            <a:off x="2524000" y="2595825"/>
            <a:ext cx="0" cy="2796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1271" name="Google Shape;1271;p46"/>
          <p:cNvSpPr txBox="1"/>
          <p:nvPr/>
        </p:nvSpPr>
        <p:spPr>
          <a:xfrm flipH="1">
            <a:off x="1568500" y="3110675"/>
            <a:ext cx="1911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Project Timeline</a:t>
            </a:r>
            <a:endParaRPr b="1" sz="2400">
              <a:solidFill>
                <a:schemeClr val="dk1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1272" name="Google Shape;1272;p46"/>
          <p:cNvSpPr txBox="1"/>
          <p:nvPr/>
        </p:nvSpPr>
        <p:spPr>
          <a:xfrm flipH="1">
            <a:off x="3355925" y="1894975"/>
            <a:ext cx="2188200" cy="8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Q&amp;A</a:t>
            </a:r>
            <a:endParaRPr b="1" sz="2500">
              <a:solidFill>
                <a:schemeClr val="dk1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cxnSp>
        <p:nvCxnSpPr>
          <p:cNvPr id="1273" name="Google Shape;1273;p46"/>
          <p:cNvCxnSpPr/>
          <p:nvPr/>
        </p:nvCxnSpPr>
        <p:spPr>
          <a:xfrm rot="10800000">
            <a:off x="4450025" y="3026995"/>
            <a:ext cx="0" cy="2796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oval"/>
            <a:tailEnd len="med" w="med" type="none"/>
          </a:ln>
        </p:spPr>
      </p:cxnSp>
      <p:sp>
        <p:nvSpPr>
          <p:cNvPr id="1274" name="Google Shape;1274;p46"/>
          <p:cNvSpPr txBox="1"/>
          <p:nvPr/>
        </p:nvSpPr>
        <p:spPr>
          <a:xfrm flipH="1">
            <a:off x="5169162" y="3110675"/>
            <a:ext cx="2413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Done!</a:t>
            </a:r>
            <a:endParaRPr b="1" sz="2400">
              <a:solidFill>
                <a:schemeClr val="dk1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cxnSp>
        <p:nvCxnSpPr>
          <p:cNvPr id="1275" name="Google Shape;1275;p46"/>
          <p:cNvCxnSpPr/>
          <p:nvPr/>
        </p:nvCxnSpPr>
        <p:spPr>
          <a:xfrm rot="10800000">
            <a:off x="6376050" y="2595825"/>
            <a:ext cx="0" cy="2796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1276" name="Google Shape;1276;p46"/>
          <p:cNvSpPr/>
          <p:nvPr/>
        </p:nvSpPr>
        <p:spPr>
          <a:xfrm>
            <a:off x="4133925" y="3405323"/>
            <a:ext cx="632194" cy="586979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7" name="Google Shape;1277;p46"/>
          <p:cNvSpPr/>
          <p:nvPr/>
        </p:nvSpPr>
        <p:spPr>
          <a:xfrm>
            <a:off x="6059950" y="1894973"/>
            <a:ext cx="632194" cy="586979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8" name="Google Shape;1278;p46"/>
          <p:cNvSpPr/>
          <p:nvPr/>
        </p:nvSpPr>
        <p:spPr>
          <a:xfrm>
            <a:off x="2207900" y="1911448"/>
            <a:ext cx="632194" cy="586979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p91"/>
          <p:cNvSpPr txBox="1"/>
          <p:nvPr>
            <p:ph type="title"/>
          </p:nvPr>
        </p:nvSpPr>
        <p:spPr>
          <a:xfrm>
            <a:off x="720000" y="81150"/>
            <a:ext cx="7704000" cy="5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latin typeface="Red Hat Text Light"/>
                <a:ea typeface="Red Hat Text Light"/>
                <a:cs typeface="Red Hat Text Light"/>
                <a:sym typeface="Red Hat Text Light"/>
              </a:rPr>
              <a:t>PCB </a:t>
            </a:r>
            <a:r>
              <a:rPr lang="en"/>
              <a:t>Information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>
              <a:latin typeface="Red Hat Text Light"/>
              <a:ea typeface="Red Hat Text Light"/>
              <a:cs typeface="Red Hat Text Light"/>
              <a:sym typeface="Red Hat Text Light"/>
            </a:endParaRPr>
          </a:p>
        </p:txBody>
      </p:sp>
      <p:sp>
        <p:nvSpPr>
          <p:cNvPr id="1823" name="Google Shape;1823;p91"/>
          <p:cNvSpPr txBox="1"/>
          <p:nvPr/>
        </p:nvSpPr>
        <p:spPr>
          <a:xfrm>
            <a:off x="1073575" y="915100"/>
            <a:ext cx="3623400" cy="38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PCB Informations</a:t>
            </a:r>
            <a:endParaRPr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</a:pPr>
            <a:r>
              <a:rPr lang="en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Fixed in placed with 4 M2 Screw mounting holes</a:t>
            </a:r>
            <a:endParaRPr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</a:pPr>
            <a:r>
              <a:rPr lang="en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4 layers:</a:t>
            </a:r>
            <a:endParaRPr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</a:pPr>
            <a:r>
              <a:rPr lang="en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Front layer</a:t>
            </a:r>
            <a:endParaRPr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</a:pPr>
            <a:r>
              <a:rPr lang="en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GND</a:t>
            </a:r>
            <a:endParaRPr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</a:pPr>
            <a:r>
              <a:rPr lang="en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PWR(3.3V)</a:t>
            </a:r>
            <a:endParaRPr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</a:pPr>
            <a:r>
              <a:rPr lang="en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Back layer</a:t>
            </a:r>
            <a:endParaRPr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</a:pPr>
            <a:r>
              <a:rPr lang="en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Dimensions:</a:t>
            </a:r>
            <a:endParaRPr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</a:pPr>
            <a:r>
              <a:rPr lang="en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Width: ~73 mm</a:t>
            </a:r>
            <a:endParaRPr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</a:pPr>
            <a:r>
              <a:rPr lang="en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Length: ~73 mm</a:t>
            </a:r>
            <a:endParaRPr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1824" name="Google Shape;1824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9075" y="1200150"/>
            <a:ext cx="4066026" cy="32792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8" name="Shape 1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" name="Google Shape;1829;p92"/>
          <p:cNvSpPr txBox="1"/>
          <p:nvPr>
            <p:ph type="title"/>
          </p:nvPr>
        </p:nvSpPr>
        <p:spPr>
          <a:xfrm>
            <a:off x="720000" y="81150"/>
            <a:ext cx="7704000" cy="5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latin typeface="Red Hat Text Light"/>
                <a:ea typeface="Red Hat Text Light"/>
                <a:cs typeface="Red Hat Text Light"/>
                <a:sym typeface="Red Hat Text Light"/>
              </a:rPr>
              <a:t>Overall</a:t>
            </a:r>
            <a:r>
              <a:rPr b="0" lang="en">
                <a:latin typeface="Red Hat Text Light"/>
                <a:ea typeface="Red Hat Text Light"/>
                <a:cs typeface="Red Hat Text Light"/>
                <a:sym typeface="Red Hat Text Light"/>
              </a:rPr>
              <a:t> </a:t>
            </a:r>
            <a:r>
              <a:rPr lang="en"/>
              <a:t>PCB</a:t>
            </a:r>
            <a:endParaRPr/>
          </a:p>
        </p:txBody>
      </p:sp>
      <p:pic>
        <p:nvPicPr>
          <p:cNvPr id="1830" name="Google Shape;1830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9925" y="676650"/>
            <a:ext cx="4630724" cy="4567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4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5" name="Google Shape;1835;p93"/>
          <p:cNvSpPr txBox="1"/>
          <p:nvPr>
            <p:ph type="title"/>
          </p:nvPr>
        </p:nvSpPr>
        <p:spPr>
          <a:xfrm>
            <a:off x="720000" y="81150"/>
            <a:ext cx="7704000" cy="5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latin typeface="Red Hat Text Light"/>
                <a:ea typeface="Red Hat Text Light"/>
                <a:cs typeface="Red Hat Text Light"/>
                <a:sym typeface="Red Hat Text Light"/>
              </a:rPr>
              <a:t>Power </a:t>
            </a:r>
            <a:r>
              <a:rPr lang="en"/>
              <a:t>PCB</a:t>
            </a:r>
            <a:endParaRPr/>
          </a:p>
        </p:txBody>
      </p:sp>
      <p:pic>
        <p:nvPicPr>
          <p:cNvPr id="1836" name="Google Shape;1836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099" y="773313"/>
            <a:ext cx="6898399" cy="205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7" name="Google Shape;1837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0050" y="2926825"/>
            <a:ext cx="2074100" cy="2328401"/>
          </a:xfrm>
          <a:prstGeom prst="rect">
            <a:avLst/>
          </a:prstGeom>
          <a:noFill/>
          <a:ln>
            <a:noFill/>
          </a:ln>
        </p:spPr>
      </p:pic>
      <p:sp>
        <p:nvSpPr>
          <p:cNvPr id="1838" name="Google Shape;1838;p93"/>
          <p:cNvSpPr txBox="1"/>
          <p:nvPr/>
        </p:nvSpPr>
        <p:spPr>
          <a:xfrm>
            <a:off x="7314100" y="2519350"/>
            <a:ext cx="9591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Type-C</a:t>
            </a:r>
            <a:endParaRPr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2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Google Shape;1843;p94"/>
          <p:cNvSpPr txBox="1"/>
          <p:nvPr>
            <p:ph type="title"/>
          </p:nvPr>
        </p:nvSpPr>
        <p:spPr>
          <a:xfrm>
            <a:off x="720000" y="81150"/>
            <a:ext cx="7704000" cy="5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latin typeface="Red Hat Text Light"/>
                <a:ea typeface="Red Hat Text Light"/>
                <a:cs typeface="Red Hat Text Light"/>
                <a:sym typeface="Red Hat Text Light"/>
              </a:rPr>
              <a:t>Microcontroller </a:t>
            </a:r>
            <a:r>
              <a:rPr lang="en"/>
              <a:t>PCB</a:t>
            </a:r>
            <a:endParaRPr/>
          </a:p>
        </p:txBody>
      </p:sp>
      <p:pic>
        <p:nvPicPr>
          <p:cNvPr id="1844" name="Google Shape;1844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1988" y="923625"/>
            <a:ext cx="4930125" cy="416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5" name="Google Shape;1845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96191" y="2070800"/>
            <a:ext cx="1927801" cy="10019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6" name="Google Shape;1846;p94"/>
          <p:cNvSpPr txBox="1"/>
          <p:nvPr/>
        </p:nvSpPr>
        <p:spPr>
          <a:xfrm>
            <a:off x="6949300" y="1656825"/>
            <a:ext cx="10545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Programmer</a:t>
            </a:r>
            <a:endParaRPr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0" name="Shape 1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1" name="Google Shape;1851;p95"/>
          <p:cNvSpPr txBox="1"/>
          <p:nvPr>
            <p:ph type="title"/>
          </p:nvPr>
        </p:nvSpPr>
        <p:spPr>
          <a:xfrm>
            <a:off x="720000" y="81150"/>
            <a:ext cx="7704000" cy="5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latin typeface="Red Hat Text Light"/>
                <a:ea typeface="Red Hat Text Light"/>
                <a:cs typeface="Red Hat Text Light"/>
                <a:sym typeface="Red Hat Text Light"/>
              </a:rPr>
              <a:t>Raspberry Pi </a:t>
            </a:r>
            <a:r>
              <a:rPr lang="en"/>
              <a:t>PCB</a:t>
            </a:r>
            <a:endParaRPr/>
          </a:p>
        </p:txBody>
      </p:sp>
      <p:pic>
        <p:nvPicPr>
          <p:cNvPr id="1852" name="Google Shape;1852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2850" y="366575"/>
            <a:ext cx="710025" cy="494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3" name="Google Shape;1853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9303" y="1342650"/>
            <a:ext cx="3889349" cy="327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4" name="Google Shape;1854;p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41175" y="1518100"/>
            <a:ext cx="1947427" cy="2841052"/>
          </a:xfrm>
          <a:prstGeom prst="rect">
            <a:avLst/>
          </a:prstGeom>
          <a:noFill/>
          <a:ln>
            <a:noFill/>
          </a:ln>
        </p:spPr>
      </p:pic>
      <p:sp>
        <p:nvSpPr>
          <p:cNvPr id="1855" name="Google Shape;1855;p95"/>
          <p:cNvSpPr txBox="1"/>
          <p:nvPr/>
        </p:nvSpPr>
        <p:spPr>
          <a:xfrm>
            <a:off x="2835325" y="1170450"/>
            <a:ext cx="9591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Flash light</a:t>
            </a:r>
            <a:endParaRPr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856" name="Google Shape;1856;p95"/>
          <p:cNvSpPr txBox="1"/>
          <p:nvPr/>
        </p:nvSpPr>
        <p:spPr>
          <a:xfrm>
            <a:off x="6314425" y="931050"/>
            <a:ext cx="9591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Button</a:t>
            </a:r>
            <a:endParaRPr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0" name="Shape 1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1" name="Google Shape;1861;p96"/>
          <p:cNvSpPr txBox="1"/>
          <p:nvPr>
            <p:ph type="title"/>
          </p:nvPr>
        </p:nvSpPr>
        <p:spPr>
          <a:xfrm>
            <a:off x="720000" y="81150"/>
            <a:ext cx="7704000" cy="5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latin typeface="Red Hat Text Light"/>
                <a:ea typeface="Red Hat Text Light"/>
                <a:cs typeface="Red Hat Text Light"/>
                <a:sym typeface="Red Hat Text Light"/>
              </a:rPr>
              <a:t>Stepper Motor </a:t>
            </a:r>
            <a:r>
              <a:rPr lang="en"/>
              <a:t>PCB</a:t>
            </a:r>
            <a:endParaRPr/>
          </a:p>
        </p:txBody>
      </p:sp>
      <p:pic>
        <p:nvPicPr>
          <p:cNvPr id="1862" name="Google Shape;1862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0350" y="916850"/>
            <a:ext cx="3123280" cy="416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6" name="Shape 1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7" name="Google Shape;1867;p97"/>
          <p:cNvSpPr txBox="1"/>
          <p:nvPr>
            <p:ph type="title"/>
          </p:nvPr>
        </p:nvSpPr>
        <p:spPr>
          <a:xfrm>
            <a:off x="720000" y="81150"/>
            <a:ext cx="7704000" cy="5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latin typeface="Red Hat Text Light"/>
                <a:ea typeface="Red Hat Text Light"/>
                <a:cs typeface="Red Hat Text Light"/>
                <a:sym typeface="Red Hat Text Light"/>
              </a:rPr>
              <a:t>DC Motor </a:t>
            </a:r>
            <a:r>
              <a:rPr lang="en"/>
              <a:t>PCB</a:t>
            </a:r>
            <a:endParaRPr/>
          </a:p>
        </p:txBody>
      </p:sp>
      <p:pic>
        <p:nvPicPr>
          <p:cNvPr id="1868" name="Google Shape;1868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4938" y="889850"/>
            <a:ext cx="4094123" cy="4162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2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p98"/>
          <p:cNvSpPr txBox="1"/>
          <p:nvPr>
            <p:ph type="title"/>
          </p:nvPr>
        </p:nvSpPr>
        <p:spPr>
          <a:xfrm>
            <a:off x="720000" y="81150"/>
            <a:ext cx="7704000" cy="5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latin typeface="Red Hat Text Light"/>
                <a:ea typeface="Red Hat Text Light"/>
                <a:cs typeface="Red Hat Text Light"/>
                <a:sym typeface="Red Hat Text Light"/>
              </a:rPr>
              <a:t>Servo </a:t>
            </a:r>
            <a:r>
              <a:rPr lang="en"/>
              <a:t>PCB</a:t>
            </a:r>
            <a:endParaRPr/>
          </a:p>
        </p:txBody>
      </p:sp>
      <p:pic>
        <p:nvPicPr>
          <p:cNvPr id="1874" name="Google Shape;1874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0438" y="777975"/>
            <a:ext cx="1914525" cy="455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8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1879;p99"/>
          <p:cNvSpPr txBox="1"/>
          <p:nvPr>
            <p:ph type="title"/>
          </p:nvPr>
        </p:nvSpPr>
        <p:spPr>
          <a:xfrm>
            <a:off x="720000" y="81150"/>
            <a:ext cx="7704000" cy="5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latin typeface="Red Hat Text Light"/>
                <a:ea typeface="Red Hat Text Light"/>
                <a:cs typeface="Red Hat Text Light"/>
                <a:sym typeface="Red Hat Text Light"/>
              </a:rPr>
              <a:t>Secondary Pins </a:t>
            </a:r>
            <a:r>
              <a:rPr lang="en"/>
              <a:t>PCB</a:t>
            </a:r>
            <a:endParaRPr/>
          </a:p>
        </p:txBody>
      </p:sp>
      <p:pic>
        <p:nvPicPr>
          <p:cNvPr id="1880" name="Google Shape;1880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29050"/>
            <a:ext cx="3804950" cy="185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1" name="Google Shape;1881;p99"/>
          <p:cNvSpPr txBox="1"/>
          <p:nvPr/>
        </p:nvSpPr>
        <p:spPr>
          <a:xfrm>
            <a:off x="1045175" y="452225"/>
            <a:ext cx="9591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Extra GPIO</a:t>
            </a:r>
            <a:endParaRPr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1882" name="Google Shape;1882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875" y="3269675"/>
            <a:ext cx="3804949" cy="1404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3" name="Google Shape;1883;p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47500" y="1031725"/>
            <a:ext cx="3714750" cy="200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4" name="Google Shape;1884;p9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65546" y="3269671"/>
            <a:ext cx="1370575" cy="161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8" name="Shape 1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9" name="Google Shape;1889;p100"/>
          <p:cNvSpPr txBox="1"/>
          <p:nvPr>
            <p:ph type="title"/>
          </p:nvPr>
        </p:nvSpPr>
        <p:spPr>
          <a:xfrm>
            <a:off x="720000" y="81150"/>
            <a:ext cx="7704000" cy="5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latin typeface="Red Hat Text Light"/>
                <a:ea typeface="Red Hat Text Light"/>
                <a:cs typeface="Red Hat Text Light"/>
                <a:sym typeface="Red Hat Text Light"/>
              </a:rPr>
              <a:t>Secondary Pins </a:t>
            </a:r>
            <a:r>
              <a:rPr lang="en"/>
              <a:t>PCB</a:t>
            </a:r>
            <a:endParaRPr/>
          </a:p>
        </p:txBody>
      </p:sp>
      <p:pic>
        <p:nvPicPr>
          <p:cNvPr id="1890" name="Google Shape;1890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200" y="775000"/>
            <a:ext cx="3967550" cy="245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1" name="Google Shape;1891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6325" y="1333776"/>
            <a:ext cx="4035425" cy="32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2" name="Google Shape;1892;p100"/>
          <p:cNvSpPr txBox="1"/>
          <p:nvPr/>
        </p:nvSpPr>
        <p:spPr>
          <a:xfrm>
            <a:off x="1717425" y="3230800"/>
            <a:ext cx="12402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Power LEDs</a:t>
            </a:r>
            <a:endParaRPr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282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p47"/>
          <p:cNvSpPr txBox="1"/>
          <p:nvPr>
            <p:ph type="title"/>
          </p:nvPr>
        </p:nvSpPr>
        <p:spPr>
          <a:xfrm>
            <a:off x="753750" y="1104650"/>
            <a:ext cx="7636500" cy="196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600">
                <a:solidFill>
                  <a:schemeClr val="dk1"/>
                </a:solidFill>
              </a:rPr>
              <a:t>Project Overview</a:t>
            </a:r>
            <a:endParaRPr sz="7600">
              <a:solidFill>
                <a:schemeClr val="dk1"/>
              </a:solidFill>
            </a:endParaRPr>
          </a:p>
        </p:txBody>
      </p:sp>
      <p:sp>
        <p:nvSpPr>
          <p:cNvPr id="1284" name="Google Shape;1284;p47"/>
          <p:cNvSpPr txBox="1"/>
          <p:nvPr>
            <p:ph idx="1" type="subTitle"/>
          </p:nvPr>
        </p:nvSpPr>
        <p:spPr>
          <a:xfrm>
            <a:off x="2135550" y="3199575"/>
            <a:ext cx="4872900" cy="67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1285" name="Google Shape;1285;p47"/>
          <p:cNvGrpSpPr/>
          <p:nvPr/>
        </p:nvGrpSpPr>
        <p:grpSpPr>
          <a:xfrm>
            <a:off x="5064913" y="4461913"/>
            <a:ext cx="1168925" cy="284175"/>
            <a:chOff x="6017825" y="3809000"/>
            <a:chExt cx="1168925" cy="284175"/>
          </a:xfrm>
        </p:grpSpPr>
        <p:sp>
          <p:nvSpPr>
            <p:cNvPr id="1286" name="Google Shape;1286;p47"/>
            <p:cNvSpPr/>
            <p:nvPr/>
          </p:nvSpPr>
          <p:spPr>
            <a:xfrm>
              <a:off x="6017825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32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7" name="Google Shape;1287;p47"/>
            <p:cNvSpPr/>
            <p:nvPr/>
          </p:nvSpPr>
          <p:spPr>
            <a:xfrm>
              <a:off x="6247100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32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8" name="Google Shape;1288;p47"/>
            <p:cNvSpPr/>
            <p:nvPr/>
          </p:nvSpPr>
          <p:spPr>
            <a:xfrm>
              <a:off x="64761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9" name="Google Shape;1289;p47"/>
            <p:cNvSpPr/>
            <p:nvPr/>
          </p:nvSpPr>
          <p:spPr>
            <a:xfrm>
              <a:off x="6705425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32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0" name="Google Shape;1290;p47"/>
            <p:cNvSpPr/>
            <p:nvPr/>
          </p:nvSpPr>
          <p:spPr>
            <a:xfrm>
              <a:off x="69342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1" name="Google Shape;1291;p47"/>
            <p:cNvSpPr/>
            <p:nvPr/>
          </p:nvSpPr>
          <p:spPr>
            <a:xfrm>
              <a:off x="716330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32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2" name="Google Shape;1292;p47"/>
            <p:cNvSpPr/>
            <p:nvPr/>
          </p:nvSpPr>
          <p:spPr>
            <a:xfrm>
              <a:off x="6017825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23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3" name="Google Shape;1293;p47"/>
            <p:cNvSpPr/>
            <p:nvPr/>
          </p:nvSpPr>
          <p:spPr>
            <a:xfrm>
              <a:off x="6247100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23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4" name="Google Shape;1294;p47"/>
            <p:cNvSpPr/>
            <p:nvPr/>
          </p:nvSpPr>
          <p:spPr>
            <a:xfrm>
              <a:off x="64761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5" name="Google Shape;1295;p47"/>
            <p:cNvSpPr/>
            <p:nvPr/>
          </p:nvSpPr>
          <p:spPr>
            <a:xfrm>
              <a:off x="6705425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23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6" name="Google Shape;1296;p47"/>
            <p:cNvSpPr/>
            <p:nvPr/>
          </p:nvSpPr>
          <p:spPr>
            <a:xfrm>
              <a:off x="69342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7" name="Google Shape;1297;p47"/>
            <p:cNvSpPr/>
            <p:nvPr/>
          </p:nvSpPr>
          <p:spPr>
            <a:xfrm>
              <a:off x="716330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23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8" name="Google Shape;1298;p47"/>
            <p:cNvSpPr/>
            <p:nvPr/>
          </p:nvSpPr>
          <p:spPr>
            <a:xfrm>
              <a:off x="6017825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4" y="937"/>
                  </a:cubicBezTo>
                  <a:cubicBezTo>
                    <a:pt x="723" y="937"/>
                    <a:pt x="938" y="723"/>
                    <a:pt x="938" y="473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9" name="Google Shape;1299;p47"/>
            <p:cNvSpPr/>
            <p:nvPr/>
          </p:nvSpPr>
          <p:spPr>
            <a:xfrm>
              <a:off x="6247100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3"/>
                  </a:cubicBezTo>
                  <a:cubicBezTo>
                    <a:pt x="1" y="723"/>
                    <a:pt x="206" y="937"/>
                    <a:pt x="465" y="937"/>
                  </a:cubicBezTo>
                  <a:cubicBezTo>
                    <a:pt x="723" y="937"/>
                    <a:pt x="929" y="723"/>
                    <a:pt x="929" y="473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0" name="Google Shape;1300;p47"/>
            <p:cNvSpPr/>
            <p:nvPr/>
          </p:nvSpPr>
          <p:spPr>
            <a:xfrm>
              <a:off x="64761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3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1" name="Google Shape;1301;p47"/>
            <p:cNvSpPr/>
            <p:nvPr/>
          </p:nvSpPr>
          <p:spPr>
            <a:xfrm>
              <a:off x="6705425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197" y="937"/>
                    <a:pt x="464" y="937"/>
                  </a:cubicBezTo>
                  <a:cubicBezTo>
                    <a:pt x="723" y="937"/>
                    <a:pt x="928" y="723"/>
                    <a:pt x="928" y="473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2" name="Google Shape;1302;p47"/>
            <p:cNvSpPr/>
            <p:nvPr/>
          </p:nvSpPr>
          <p:spPr>
            <a:xfrm>
              <a:off x="69342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215" y="937"/>
                    <a:pt x="464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3" name="Google Shape;1303;p47"/>
            <p:cNvSpPr/>
            <p:nvPr/>
          </p:nvSpPr>
          <p:spPr>
            <a:xfrm>
              <a:off x="716330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3"/>
                  </a:cubicBezTo>
                  <a:cubicBezTo>
                    <a:pt x="0" y="723"/>
                    <a:pt x="214" y="937"/>
                    <a:pt x="473" y="937"/>
                  </a:cubicBezTo>
                  <a:cubicBezTo>
                    <a:pt x="732" y="937"/>
                    <a:pt x="937" y="723"/>
                    <a:pt x="937" y="473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6" name="Shape 1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7" name="Google Shape;1897;p101"/>
          <p:cNvSpPr txBox="1"/>
          <p:nvPr>
            <p:ph type="title"/>
          </p:nvPr>
        </p:nvSpPr>
        <p:spPr>
          <a:xfrm>
            <a:off x="720000" y="81150"/>
            <a:ext cx="7704000" cy="5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latin typeface="Red Hat Text Light"/>
                <a:ea typeface="Red Hat Text Light"/>
                <a:cs typeface="Red Hat Text Light"/>
                <a:sym typeface="Red Hat Text Light"/>
              </a:rPr>
              <a:t>Homing </a:t>
            </a:r>
            <a:r>
              <a:rPr lang="en"/>
              <a:t>PCB</a:t>
            </a:r>
            <a:endParaRPr/>
          </a:p>
        </p:txBody>
      </p:sp>
      <p:pic>
        <p:nvPicPr>
          <p:cNvPr id="1898" name="Google Shape;1898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4100" y="1346800"/>
            <a:ext cx="3615799" cy="244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2" name="Shape 1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3" name="Google Shape;1903;p102"/>
          <p:cNvSpPr txBox="1"/>
          <p:nvPr>
            <p:ph type="title"/>
          </p:nvPr>
        </p:nvSpPr>
        <p:spPr>
          <a:xfrm>
            <a:off x="720000" y="81150"/>
            <a:ext cx="7704000" cy="5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latin typeface="Red Hat Text Light"/>
                <a:ea typeface="Red Hat Text Light"/>
                <a:cs typeface="Red Hat Text Light"/>
                <a:sym typeface="Red Hat Text Light"/>
              </a:rPr>
              <a:t>3D </a:t>
            </a:r>
            <a:r>
              <a:rPr lang="en"/>
              <a:t>Design</a:t>
            </a:r>
            <a:endParaRPr/>
          </a:p>
        </p:txBody>
      </p:sp>
      <p:pic>
        <p:nvPicPr>
          <p:cNvPr id="1904" name="Google Shape;1904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9938" y="835775"/>
            <a:ext cx="4304125" cy="435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8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03"/>
          <p:cNvSpPr txBox="1"/>
          <p:nvPr>
            <p:ph type="title"/>
          </p:nvPr>
        </p:nvSpPr>
        <p:spPr>
          <a:xfrm>
            <a:off x="582450" y="39025"/>
            <a:ext cx="7871700" cy="5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latin typeface="Red Hat Text Light"/>
                <a:ea typeface="Red Hat Text Light"/>
                <a:cs typeface="Red Hat Text Light"/>
                <a:sym typeface="Red Hat Text Light"/>
              </a:rPr>
              <a:t>Footprint </a:t>
            </a:r>
            <a:r>
              <a:rPr lang="en"/>
              <a:t>Verification,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DRC &amp;</a:t>
            </a:r>
            <a:r>
              <a:rPr b="0" lang="en">
                <a:latin typeface="Red Hat Text Light"/>
                <a:ea typeface="Red Hat Text Light"/>
                <a:cs typeface="Red Hat Text Light"/>
                <a:sym typeface="Red Hat Text Light"/>
              </a:rPr>
              <a:t> </a:t>
            </a:r>
            <a:r>
              <a:rPr lang="en"/>
              <a:t>ERC</a:t>
            </a:r>
            <a:endParaRPr/>
          </a:p>
        </p:txBody>
      </p:sp>
      <p:pic>
        <p:nvPicPr>
          <p:cNvPr id="1910" name="Google Shape;1910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150" y="1075875"/>
            <a:ext cx="2927225" cy="177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1" name="Google Shape;1911;p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55250" y="2939398"/>
            <a:ext cx="2927225" cy="2294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2" name="Google Shape;1912;p10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34875" y="1432500"/>
            <a:ext cx="3956725" cy="3013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6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" name="Google Shape;1917;p104"/>
          <p:cNvSpPr txBox="1"/>
          <p:nvPr>
            <p:ph type="title"/>
          </p:nvPr>
        </p:nvSpPr>
        <p:spPr>
          <a:xfrm>
            <a:off x="86525" y="46900"/>
            <a:ext cx="8879700" cy="5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latin typeface="Red Hat Text Light"/>
                <a:ea typeface="Red Hat Text Light"/>
                <a:cs typeface="Red Hat Text Light"/>
                <a:sym typeface="Red Hat Text Light"/>
              </a:rPr>
              <a:t>Homing Sensor </a:t>
            </a:r>
            <a:r>
              <a:rPr lang="en"/>
              <a:t>Breakout PCB</a:t>
            </a:r>
            <a:endParaRPr/>
          </a:p>
        </p:txBody>
      </p:sp>
      <p:pic>
        <p:nvPicPr>
          <p:cNvPr id="1918" name="Google Shape;1918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4413" y="717750"/>
            <a:ext cx="2817550" cy="217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9" name="Google Shape;1919;p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26213" y="3032501"/>
            <a:ext cx="3192163" cy="1942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0" name="Google Shape;1920;p10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6350" y="717750"/>
            <a:ext cx="3809612" cy="3491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1" name="Google Shape;1921;p10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60025" y="717750"/>
            <a:ext cx="1956363" cy="17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925" name="Shape 1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6" name="Google Shape;1926;p105"/>
          <p:cNvSpPr txBox="1"/>
          <p:nvPr>
            <p:ph type="title"/>
          </p:nvPr>
        </p:nvSpPr>
        <p:spPr>
          <a:xfrm>
            <a:off x="753750" y="951125"/>
            <a:ext cx="7636500" cy="196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600">
                <a:solidFill>
                  <a:schemeClr val="dk1"/>
                </a:solidFill>
              </a:rPr>
              <a:t>Prototyping Progress</a:t>
            </a:r>
            <a:endParaRPr sz="7600">
              <a:solidFill>
                <a:schemeClr val="dk1"/>
              </a:solidFill>
            </a:endParaRPr>
          </a:p>
        </p:txBody>
      </p:sp>
      <p:sp>
        <p:nvSpPr>
          <p:cNvPr id="1927" name="Google Shape;1927;p105"/>
          <p:cNvSpPr txBox="1"/>
          <p:nvPr>
            <p:ph idx="1" type="subTitle"/>
          </p:nvPr>
        </p:nvSpPr>
        <p:spPr>
          <a:xfrm>
            <a:off x="2135550" y="3168850"/>
            <a:ext cx="4872900" cy="67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1928" name="Google Shape;1928;p105"/>
          <p:cNvGrpSpPr/>
          <p:nvPr/>
        </p:nvGrpSpPr>
        <p:grpSpPr>
          <a:xfrm>
            <a:off x="5064913" y="4461913"/>
            <a:ext cx="1168925" cy="284175"/>
            <a:chOff x="6017825" y="3809000"/>
            <a:chExt cx="1168925" cy="284175"/>
          </a:xfrm>
        </p:grpSpPr>
        <p:sp>
          <p:nvSpPr>
            <p:cNvPr id="1929" name="Google Shape;1929;p105"/>
            <p:cNvSpPr/>
            <p:nvPr/>
          </p:nvSpPr>
          <p:spPr>
            <a:xfrm>
              <a:off x="6017825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32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0" name="Google Shape;1930;p105"/>
            <p:cNvSpPr/>
            <p:nvPr/>
          </p:nvSpPr>
          <p:spPr>
            <a:xfrm>
              <a:off x="6247100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32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1" name="Google Shape;1931;p105"/>
            <p:cNvSpPr/>
            <p:nvPr/>
          </p:nvSpPr>
          <p:spPr>
            <a:xfrm>
              <a:off x="64761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2" name="Google Shape;1932;p105"/>
            <p:cNvSpPr/>
            <p:nvPr/>
          </p:nvSpPr>
          <p:spPr>
            <a:xfrm>
              <a:off x="6705425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32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3" name="Google Shape;1933;p105"/>
            <p:cNvSpPr/>
            <p:nvPr/>
          </p:nvSpPr>
          <p:spPr>
            <a:xfrm>
              <a:off x="69342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4" name="Google Shape;1934;p105"/>
            <p:cNvSpPr/>
            <p:nvPr/>
          </p:nvSpPr>
          <p:spPr>
            <a:xfrm>
              <a:off x="716330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32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5" name="Google Shape;1935;p105"/>
            <p:cNvSpPr/>
            <p:nvPr/>
          </p:nvSpPr>
          <p:spPr>
            <a:xfrm>
              <a:off x="6017825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23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6" name="Google Shape;1936;p105"/>
            <p:cNvSpPr/>
            <p:nvPr/>
          </p:nvSpPr>
          <p:spPr>
            <a:xfrm>
              <a:off x="6247100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23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7" name="Google Shape;1937;p105"/>
            <p:cNvSpPr/>
            <p:nvPr/>
          </p:nvSpPr>
          <p:spPr>
            <a:xfrm>
              <a:off x="64761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8" name="Google Shape;1938;p105"/>
            <p:cNvSpPr/>
            <p:nvPr/>
          </p:nvSpPr>
          <p:spPr>
            <a:xfrm>
              <a:off x="6705425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23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9" name="Google Shape;1939;p105"/>
            <p:cNvSpPr/>
            <p:nvPr/>
          </p:nvSpPr>
          <p:spPr>
            <a:xfrm>
              <a:off x="69342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0" name="Google Shape;1940;p105"/>
            <p:cNvSpPr/>
            <p:nvPr/>
          </p:nvSpPr>
          <p:spPr>
            <a:xfrm>
              <a:off x="716330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23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1" name="Google Shape;1941;p105"/>
            <p:cNvSpPr/>
            <p:nvPr/>
          </p:nvSpPr>
          <p:spPr>
            <a:xfrm>
              <a:off x="6017825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4" y="937"/>
                  </a:cubicBezTo>
                  <a:cubicBezTo>
                    <a:pt x="723" y="937"/>
                    <a:pt x="938" y="723"/>
                    <a:pt x="938" y="473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2" name="Google Shape;1942;p105"/>
            <p:cNvSpPr/>
            <p:nvPr/>
          </p:nvSpPr>
          <p:spPr>
            <a:xfrm>
              <a:off x="6247100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3"/>
                  </a:cubicBezTo>
                  <a:cubicBezTo>
                    <a:pt x="1" y="723"/>
                    <a:pt x="206" y="937"/>
                    <a:pt x="465" y="937"/>
                  </a:cubicBezTo>
                  <a:cubicBezTo>
                    <a:pt x="723" y="937"/>
                    <a:pt x="929" y="723"/>
                    <a:pt x="929" y="473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3" name="Google Shape;1943;p105"/>
            <p:cNvSpPr/>
            <p:nvPr/>
          </p:nvSpPr>
          <p:spPr>
            <a:xfrm>
              <a:off x="64761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3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4" name="Google Shape;1944;p105"/>
            <p:cNvSpPr/>
            <p:nvPr/>
          </p:nvSpPr>
          <p:spPr>
            <a:xfrm>
              <a:off x="6705425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197" y="937"/>
                    <a:pt x="464" y="937"/>
                  </a:cubicBezTo>
                  <a:cubicBezTo>
                    <a:pt x="723" y="937"/>
                    <a:pt x="928" y="723"/>
                    <a:pt x="928" y="473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5" name="Google Shape;1945;p105"/>
            <p:cNvSpPr/>
            <p:nvPr/>
          </p:nvSpPr>
          <p:spPr>
            <a:xfrm>
              <a:off x="69342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215" y="937"/>
                    <a:pt x="464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6" name="Google Shape;1946;p105"/>
            <p:cNvSpPr/>
            <p:nvPr/>
          </p:nvSpPr>
          <p:spPr>
            <a:xfrm>
              <a:off x="716330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3"/>
                  </a:cubicBezTo>
                  <a:cubicBezTo>
                    <a:pt x="0" y="723"/>
                    <a:pt x="214" y="937"/>
                    <a:pt x="473" y="937"/>
                  </a:cubicBezTo>
                  <a:cubicBezTo>
                    <a:pt x="732" y="937"/>
                    <a:pt x="937" y="723"/>
                    <a:pt x="937" y="473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0" name="Shape 1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1" name="Google Shape;1951;p106"/>
          <p:cNvSpPr txBox="1"/>
          <p:nvPr>
            <p:ph type="title"/>
          </p:nvPr>
        </p:nvSpPr>
        <p:spPr>
          <a:xfrm>
            <a:off x="713225" y="445025"/>
            <a:ext cx="7710900" cy="72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latin typeface="Red Hat Text Light"/>
                <a:ea typeface="Red Hat Text Light"/>
                <a:cs typeface="Red Hat Text Light"/>
                <a:sym typeface="Red Hat Text Light"/>
              </a:rPr>
              <a:t>Current Progress</a:t>
            </a:r>
            <a:endParaRPr b="0">
              <a:latin typeface="Red Hat Text Light"/>
              <a:ea typeface="Red Hat Text Light"/>
              <a:cs typeface="Red Hat Text Light"/>
              <a:sym typeface="Red Hat Text Light"/>
            </a:endParaRPr>
          </a:p>
        </p:txBody>
      </p:sp>
      <p:grpSp>
        <p:nvGrpSpPr>
          <p:cNvPr id="1952" name="Google Shape;1952;p106"/>
          <p:cNvGrpSpPr/>
          <p:nvPr/>
        </p:nvGrpSpPr>
        <p:grpSpPr>
          <a:xfrm>
            <a:off x="3221799" y="3036115"/>
            <a:ext cx="2704744" cy="1274976"/>
            <a:chOff x="890961" y="3865463"/>
            <a:chExt cx="1115221" cy="525698"/>
          </a:xfrm>
        </p:grpSpPr>
        <p:sp>
          <p:nvSpPr>
            <p:cNvPr id="1953" name="Google Shape;1953;p106"/>
            <p:cNvSpPr/>
            <p:nvPr/>
          </p:nvSpPr>
          <p:spPr>
            <a:xfrm>
              <a:off x="1070568" y="3865463"/>
              <a:ext cx="756474" cy="330074"/>
            </a:xfrm>
            <a:custGeom>
              <a:rect b="b" l="l" r="r" t="t"/>
              <a:pathLst>
                <a:path extrusionOk="0" h="64657" w="148183">
                  <a:moveTo>
                    <a:pt x="74043" y="1"/>
                  </a:moveTo>
                  <a:cubicBezTo>
                    <a:pt x="45518" y="1"/>
                    <a:pt x="19504" y="10966"/>
                    <a:pt x="0" y="28932"/>
                  </a:cubicBezTo>
                  <a:lnTo>
                    <a:pt x="35732" y="64657"/>
                  </a:lnTo>
                  <a:cubicBezTo>
                    <a:pt x="45553" y="54774"/>
                    <a:pt x="59167" y="48663"/>
                    <a:pt x="74208" y="48663"/>
                  </a:cubicBezTo>
                  <a:cubicBezTo>
                    <a:pt x="89215" y="48663"/>
                    <a:pt x="102788" y="54739"/>
                    <a:pt x="112623" y="64567"/>
                  </a:cubicBezTo>
                  <a:lnTo>
                    <a:pt x="148182" y="29008"/>
                  </a:lnTo>
                  <a:cubicBezTo>
                    <a:pt x="128671" y="11008"/>
                    <a:pt x="102623" y="1"/>
                    <a:pt x="740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4" name="Google Shape;1954;p106"/>
            <p:cNvSpPr/>
            <p:nvPr/>
          </p:nvSpPr>
          <p:spPr>
            <a:xfrm>
              <a:off x="890961" y="4013171"/>
              <a:ext cx="362006" cy="377990"/>
            </a:xfrm>
            <a:custGeom>
              <a:rect b="b" l="l" r="r" t="t"/>
              <a:pathLst>
                <a:path extrusionOk="0" h="74043" w="70912">
                  <a:moveTo>
                    <a:pt x="35180" y="0"/>
                  </a:moveTo>
                  <a:cubicBezTo>
                    <a:pt x="14925" y="18642"/>
                    <a:pt x="1697" y="44814"/>
                    <a:pt x="0" y="74042"/>
                  </a:cubicBezTo>
                  <a:lnTo>
                    <a:pt x="55077" y="74042"/>
                  </a:lnTo>
                  <a:cubicBezTo>
                    <a:pt x="55077" y="59084"/>
                    <a:pt x="61118" y="45545"/>
                    <a:pt x="70912" y="35725"/>
                  </a:cubicBezTo>
                  <a:lnTo>
                    <a:pt x="351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5" name="Google Shape;1955;p106"/>
            <p:cNvSpPr/>
            <p:nvPr/>
          </p:nvSpPr>
          <p:spPr>
            <a:xfrm>
              <a:off x="1645508" y="4013554"/>
              <a:ext cx="360673" cy="377607"/>
            </a:xfrm>
            <a:custGeom>
              <a:rect b="b" l="l" r="r" t="t"/>
              <a:pathLst>
                <a:path extrusionOk="0" h="73968" w="70651">
                  <a:moveTo>
                    <a:pt x="35567" y="1"/>
                  </a:moveTo>
                  <a:lnTo>
                    <a:pt x="1" y="35560"/>
                  </a:lnTo>
                  <a:cubicBezTo>
                    <a:pt x="9836" y="45388"/>
                    <a:pt x="15912" y="58967"/>
                    <a:pt x="15912" y="73967"/>
                  </a:cubicBezTo>
                  <a:lnTo>
                    <a:pt x="70650" y="73967"/>
                  </a:lnTo>
                  <a:cubicBezTo>
                    <a:pt x="68954" y="44795"/>
                    <a:pt x="55767" y="18643"/>
                    <a:pt x="35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56" name="Google Shape;1956;p106"/>
          <p:cNvGrpSpPr/>
          <p:nvPr/>
        </p:nvGrpSpPr>
        <p:grpSpPr>
          <a:xfrm>
            <a:off x="2805994" y="2622955"/>
            <a:ext cx="3532066" cy="1688151"/>
            <a:chOff x="712664" y="3693025"/>
            <a:chExt cx="1460738" cy="698160"/>
          </a:xfrm>
        </p:grpSpPr>
        <p:sp>
          <p:nvSpPr>
            <p:cNvPr id="1957" name="Google Shape;1957;p106"/>
            <p:cNvSpPr/>
            <p:nvPr/>
          </p:nvSpPr>
          <p:spPr>
            <a:xfrm>
              <a:off x="1940752" y="4098034"/>
              <a:ext cx="232651" cy="293151"/>
            </a:xfrm>
            <a:custGeom>
              <a:rect b="b" l="l" r="r" t="t"/>
              <a:pathLst>
                <a:path extrusionOk="0" h="57312" w="45484">
                  <a:moveTo>
                    <a:pt x="30704" y="0"/>
                  </a:moveTo>
                  <a:lnTo>
                    <a:pt x="0" y="13745"/>
                  </a:lnTo>
                  <a:cubicBezTo>
                    <a:pt x="6979" y="27270"/>
                    <a:pt x="11042" y="42111"/>
                    <a:pt x="11917" y="57311"/>
                  </a:cubicBezTo>
                  <a:lnTo>
                    <a:pt x="45484" y="57311"/>
                  </a:lnTo>
                  <a:cubicBezTo>
                    <a:pt x="44594" y="37118"/>
                    <a:pt x="39525" y="17683"/>
                    <a:pt x="30704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CFD9E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8" name="Google Shape;1958;p106"/>
            <p:cNvSpPr/>
            <p:nvPr/>
          </p:nvSpPr>
          <p:spPr>
            <a:xfrm>
              <a:off x="1736852" y="3804671"/>
              <a:ext cx="360950" cy="363671"/>
            </a:xfrm>
            <a:custGeom>
              <a:rect b="b" l="l" r="r" t="t"/>
              <a:pathLst>
                <a:path extrusionOk="0" h="71099" w="70567">
                  <a:moveTo>
                    <a:pt x="18573" y="1"/>
                  </a:moveTo>
                  <a:lnTo>
                    <a:pt x="0" y="28008"/>
                  </a:lnTo>
                  <a:cubicBezTo>
                    <a:pt x="16938" y="38505"/>
                    <a:pt x="30711" y="53395"/>
                    <a:pt x="39863" y="71098"/>
                  </a:cubicBezTo>
                  <a:lnTo>
                    <a:pt x="70567" y="57353"/>
                  </a:lnTo>
                  <a:cubicBezTo>
                    <a:pt x="63753" y="43719"/>
                    <a:pt x="54712" y="31125"/>
                    <a:pt x="43629" y="20042"/>
                  </a:cubicBezTo>
                  <a:cubicBezTo>
                    <a:pt x="36049" y="12449"/>
                    <a:pt x="27642" y="5725"/>
                    <a:pt x="18573" y="1"/>
                  </a:cubicBezTo>
                  <a:close/>
                </a:path>
              </a:pathLst>
            </a:custGeom>
            <a:solidFill>
              <a:schemeClr val="dk2"/>
            </a:solidFill>
            <a:ln cap="flat" cmpd="sng" w="9525">
              <a:solidFill>
                <a:srgbClr val="869FB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9" name="Google Shape;1959;p106"/>
            <p:cNvSpPr/>
            <p:nvPr/>
          </p:nvSpPr>
          <p:spPr>
            <a:xfrm>
              <a:off x="1443914" y="3693025"/>
              <a:ext cx="387937" cy="254911"/>
            </a:xfrm>
            <a:custGeom>
              <a:rect b="b" l="l" r="r" t="t"/>
              <a:pathLst>
                <a:path extrusionOk="0" h="49836" w="75843">
                  <a:moveTo>
                    <a:pt x="0" y="0"/>
                  </a:moveTo>
                  <a:lnTo>
                    <a:pt x="0" y="33518"/>
                  </a:lnTo>
                  <a:cubicBezTo>
                    <a:pt x="20987" y="33552"/>
                    <a:pt x="40615" y="39518"/>
                    <a:pt x="57270" y="49835"/>
                  </a:cubicBezTo>
                  <a:lnTo>
                    <a:pt x="75843" y="21828"/>
                  </a:lnTo>
                  <a:cubicBezTo>
                    <a:pt x="53339" y="7641"/>
                    <a:pt x="27256" y="2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A5B7C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0" name="Google Shape;1960;p106"/>
            <p:cNvSpPr/>
            <p:nvPr/>
          </p:nvSpPr>
          <p:spPr>
            <a:xfrm>
              <a:off x="1054844" y="3693025"/>
              <a:ext cx="389072" cy="254558"/>
            </a:xfrm>
            <a:custGeom>
              <a:rect b="b" l="l" r="r" t="t"/>
              <a:pathLst>
                <a:path extrusionOk="0" h="49767" w="76065">
                  <a:moveTo>
                    <a:pt x="75892" y="0"/>
                  </a:moveTo>
                  <a:cubicBezTo>
                    <a:pt x="48629" y="0"/>
                    <a:pt x="22525" y="7579"/>
                    <a:pt x="1" y="21745"/>
                  </a:cubicBezTo>
                  <a:lnTo>
                    <a:pt x="18574" y="49766"/>
                  </a:lnTo>
                  <a:cubicBezTo>
                    <a:pt x="35250" y="39463"/>
                    <a:pt x="54898" y="33518"/>
                    <a:pt x="75892" y="33518"/>
                  </a:cubicBezTo>
                  <a:lnTo>
                    <a:pt x="76064" y="33518"/>
                  </a:lnTo>
                  <a:lnTo>
                    <a:pt x="76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1" name="Google Shape;1961;p106"/>
            <p:cNvSpPr/>
            <p:nvPr/>
          </p:nvSpPr>
          <p:spPr>
            <a:xfrm>
              <a:off x="788438" y="3804252"/>
              <a:ext cx="361411" cy="363809"/>
            </a:xfrm>
            <a:custGeom>
              <a:rect b="b" l="l" r="r" t="t"/>
              <a:pathLst>
                <a:path extrusionOk="0" h="71126" w="70657">
                  <a:moveTo>
                    <a:pt x="52084" y="0"/>
                  </a:moveTo>
                  <a:cubicBezTo>
                    <a:pt x="42959" y="5745"/>
                    <a:pt x="34518" y="12490"/>
                    <a:pt x="26904" y="20124"/>
                  </a:cubicBezTo>
                  <a:cubicBezTo>
                    <a:pt x="15828" y="31194"/>
                    <a:pt x="6800" y="43759"/>
                    <a:pt x="0" y="57373"/>
                  </a:cubicBezTo>
                  <a:lnTo>
                    <a:pt x="30704" y="71125"/>
                  </a:lnTo>
                  <a:cubicBezTo>
                    <a:pt x="39870" y="53401"/>
                    <a:pt x="53677" y="38504"/>
                    <a:pt x="70657" y="28021"/>
                  </a:cubicBezTo>
                  <a:lnTo>
                    <a:pt x="520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2" name="Google Shape;1962;p106"/>
            <p:cNvSpPr/>
            <p:nvPr/>
          </p:nvSpPr>
          <p:spPr>
            <a:xfrm>
              <a:off x="712664" y="4097717"/>
              <a:ext cx="232830" cy="293432"/>
            </a:xfrm>
            <a:custGeom>
              <a:rect b="b" l="l" r="r" t="t"/>
              <a:pathLst>
                <a:path extrusionOk="0" h="57367" w="45519">
                  <a:moveTo>
                    <a:pt x="14814" y="0"/>
                  </a:moveTo>
                  <a:cubicBezTo>
                    <a:pt x="5966" y="17697"/>
                    <a:pt x="890" y="37152"/>
                    <a:pt x="0" y="57366"/>
                  </a:cubicBezTo>
                  <a:lnTo>
                    <a:pt x="33566" y="57366"/>
                  </a:lnTo>
                  <a:cubicBezTo>
                    <a:pt x="34442" y="42152"/>
                    <a:pt x="38511" y="27283"/>
                    <a:pt x="45518" y="13745"/>
                  </a:cubicBezTo>
                  <a:lnTo>
                    <a:pt x="148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63" name="Google Shape;1963;p106"/>
          <p:cNvSpPr txBox="1"/>
          <p:nvPr/>
        </p:nvSpPr>
        <p:spPr>
          <a:xfrm>
            <a:off x="3269161" y="1409602"/>
            <a:ext cx="1831800" cy="37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Software</a:t>
            </a:r>
            <a:endParaRPr sz="2400">
              <a:solidFill>
                <a:schemeClr val="dk1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1964" name="Google Shape;1964;p106"/>
          <p:cNvSpPr txBox="1"/>
          <p:nvPr/>
        </p:nvSpPr>
        <p:spPr>
          <a:xfrm>
            <a:off x="6700064" y="1783390"/>
            <a:ext cx="1831800" cy="37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Electrical</a:t>
            </a:r>
            <a:endParaRPr sz="2400">
              <a:solidFill>
                <a:schemeClr val="dk1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1965" name="Google Shape;1965;p106"/>
          <p:cNvSpPr txBox="1"/>
          <p:nvPr/>
        </p:nvSpPr>
        <p:spPr>
          <a:xfrm>
            <a:off x="510925" y="2862100"/>
            <a:ext cx="2041800" cy="37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Mechanical</a:t>
            </a:r>
            <a:endParaRPr sz="2400">
              <a:solidFill>
                <a:schemeClr val="dk1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cxnSp>
        <p:nvCxnSpPr>
          <p:cNvPr id="1966" name="Google Shape;1966;p106"/>
          <p:cNvCxnSpPr>
            <a:stCxn id="1965" idx="2"/>
          </p:cNvCxnSpPr>
          <p:nvPr/>
        </p:nvCxnSpPr>
        <p:spPr>
          <a:xfrm flipH="1" rot="-5400000">
            <a:off x="1878775" y="2888950"/>
            <a:ext cx="812100" cy="1506000"/>
          </a:xfrm>
          <a:prstGeom prst="bentConnector2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none"/>
            <a:tailEnd len="med" w="med" type="oval"/>
          </a:ln>
        </p:spPr>
      </p:cxnSp>
      <p:cxnSp>
        <p:nvCxnSpPr>
          <p:cNvPr id="1967" name="Google Shape;1967;p106"/>
          <p:cNvCxnSpPr>
            <a:stCxn id="1963" idx="2"/>
          </p:cNvCxnSpPr>
          <p:nvPr/>
        </p:nvCxnSpPr>
        <p:spPr>
          <a:xfrm flipH="1" rot="-5400000">
            <a:off x="3465361" y="2503102"/>
            <a:ext cx="1764900" cy="325500"/>
          </a:xfrm>
          <a:prstGeom prst="bentConnector3">
            <a:avLst>
              <a:gd fmla="val 61924" name="adj1"/>
            </a:avLst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none"/>
            <a:tailEnd len="med" w="med" type="oval"/>
          </a:ln>
        </p:spPr>
      </p:cxnSp>
      <p:cxnSp>
        <p:nvCxnSpPr>
          <p:cNvPr id="1968" name="Google Shape;1968;p106"/>
          <p:cNvCxnSpPr>
            <a:stCxn id="1964" idx="2"/>
          </p:cNvCxnSpPr>
          <p:nvPr/>
        </p:nvCxnSpPr>
        <p:spPr>
          <a:xfrm rot="5400000">
            <a:off x="5667014" y="2043040"/>
            <a:ext cx="1834800" cy="2063100"/>
          </a:xfrm>
          <a:prstGeom prst="bentConnector2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1969" name="Google Shape;1969;p106"/>
          <p:cNvSpPr/>
          <p:nvPr/>
        </p:nvSpPr>
        <p:spPr>
          <a:xfrm>
            <a:off x="4462713" y="4088200"/>
            <a:ext cx="222900" cy="2229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970" name="Google Shape;1970;p106"/>
          <p:cNvCxnSpPr>
            <a:stCxn id="1969" idx="0"/>
          </p:cNvCxnSpPr>
          <p:nvPr/>
        </p:nvCxnSpPr>
        <p:spPr>
          <a:xfrm rot="10800000">
            <a:off x="4574163" y="3693400"/>
            <a:ext cx="0" cy="394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4" name="Shape 1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5" name="Google Shape;1975;p107"/>
          <p:cNvSpPr txBox="1"/>
          <p:nvPr>
            <p:ph type="title"/>
          </p:nvPr>
        </p:nvSpPr>
        <p:spPr>
          <a:xfrm>
            <a:off x="713225" y="445025"/>
            <a:ext cx="7710900" cy="72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latin typeface="Red Hat Text Light"/>
                <a:ea typeface="Red Hat Text Light"/>
                <a:cs typeface="Red Hat Text Light"/>
                <a:sym typeface="Red Hat Text Light"/>
              </a:rPr>
              <a:t>Current Progress</a:t>
            </a:r>
            <a:endParaRPr b="0">
              <a:latin typeface="Red Hat Text Light"/>
              <a:ea typeface="Red Hat Text Light"/>
              <a:cs typeface="Red Hat Text Light"/>
              <a:sym typeface="Red Hat Text Light"/>
            </a:endParaRPr>
          </a:p>
        </p:txBody>
      </p:sp>
      <p:grpSp>
        <p:nvGrpSpPr>
          <p:cNvPr id="1976" name="Google Shape;1976;p107"/>
          <p:cNvGrpSpPr/>
          <p:nvPr/>
        </p:nvGrpSpPr>
        <p:grpSpPr>
          <a:xfrm>
            <a:off x="3221799" y="3036115"/>
            <a:ext cx="2704744" cy="1274976"/>
            <a:chOff x="890961" y="3865463"/>
            <a:chExt cx="1115221" cy="525698"/>
          </a:xfrm>
        </p:grpSpPr>
        <p:sp>
          <p:nvSpPr>
            <p:cNvPr id="1977" name="Google Shape;1977;p107"/>
            <p:cNvSpPr/>
            <p:nvPr/>
          </p:nvSpPr>
          <p:spPr>
            <a:xfrm>
              <a:off x="1070568" y="3865463"/>
              <a:ext cx="756474" cy="330074"/>
            </a:xfrm>
            <a:custGeom>
              <a:rect b="b" l="l" r="r" t="t"/>
              <a:pathLst>
                <a:path extrusionOk="0" h="64657" w="148183">
                  <a:moveTo>
                    <a:pt x="74043" y="1"/>
                  </a:moveTo>
                  <a:cubicBezTo>
                    <a:pt x="45518" y="1"/>
                    <a:pt x="19504" y="10966"/>
                    <a:pt x="0" y="28932"/>
                  </a:cubicBezTo>
                  <a:lnTo>
                    <a:pt x="35732" y="64657"/>
                  </a:lnTo>
                  <a:cubicBezTo>
                    <a:pt x="45553" y="54774"/>
                    <a:pt x="59167" y="48663"/>
                    <a:pt x="74208" y="48663"/>
                  </a:cubicBezTo>
                  <a:cubicBezTo>
                    <a:pt x="89215" y="48663"/>
                    <a:pt x="102788" y="54739"/>
                    <a:pt x="112623" y="64567"/>
                  </a:cubicBezTo>
                  <a:lnTo>
                    <a:pt x="148182" y="29008"/>
                  </a:lnTo>
                  <a:cubicBezTo>
                    <a:pt x="128671" y="11008"/>
                    <a:pt x="102623" y="1"/>
                    <a:pt x="740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8" name="Google Shape;1978;p107"/>
            <p:cNvSpPr/>
            <p:nvPr/>
          </p:nvSpPr>
          <p:spPr>
            <a:xfrm>
              <a:off x="890961" y="4013171"/>
              <a:ext cx="362006" cy="377990"/>
            </a:xfrm>
            <a:custGeom>
              <a:rect b="b" l="l" r="r" t="t"/>
              <a:pathLst>
                <a:path extrusionOk="0" h="74043" w="70912">
                  <a:moveTo>
                    <a:pt x="35180" y="0"/>
                  </a:moveTo>
                  <a:cubicBezTo>
                    <a:pt x="14925" y="18642"/>
                    <a:pt x="1697" y="44814"/>
                    <a:pt x="0" y="74042"/>
                  </a:cubicBezTo>
                  <a:lnTo>
                    <a:pt x="55077" y="74042"/>
                  </a:lnTo>
                  <a:cubicBezTo>
                    <a:pt x="55077" y="59084"/>
                    <a:pt x="61118" y="45545"/>
                    <a:pt x="70912" y="35725"/>
                  </a:cubicBezTo>
                  <a:lnTo>
                    <a:pt x="351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9" name="Google Shape;1979;p107"/>
            <p:cNvSpPr/>
            <p:nvPr/>
          </p:nvSpPr>
          <p:spPr>
            <a:xfrm>
              <a:off x="1645508" y="4013554"/>
              <a:ext cx="360673" cy="377607"/>
            </a:xfrm>
            <a:custGeom>
              <a:rect b="b" l="l" r="r" t="t"/>
              <a:pathLst>
                <a:path extrusionOk="0" h="73968" w="70651">
                  <a:moveTo>
                    <a:pt x="35567" y="1"/>
                  </a:moveTo>
                  <a:lnTo>
                    <a:pt x="1" y="35560"/>
                  </a:lnTo>
                  <a:cubicBezTo>
                    <a:pt x="9836" y="45388"/>
                    <a:pt x="15912" y="58967"/>
                    <a:pt x="15912" y="73967"/>
                  </a:cubicBezTo>
                  <a:lnTo>
                    <a:pt x="70650" y="73967"/>
                  </a:lnTo>
                  <a:cubicBezTo>
                    <a:pt x="68954" y="44795"/>
                    <a:pt x="55767" y="18643"/>
                    <a:pt x="35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80" name="Google Shape;1980;p107"/>
          <p:cNvGrpSpPr/>
          <p:nvPr/>
        </p:nvGrpSpPr>
        <p:grpSpPr>
          <a:xfrm>
            <a:off x="2805994" y="2622955"/>
            <a:ext cx="3532066" cy="1688151"/>
            <a:chOff x="712664" y="3693025"/>
            <a:chExt cx="1460738" cy="698160"/>
          </a:xfrm>
        </p:grpSpPr>
        <p:sp>
          <p:nvSpPr>
            <p:cNvPr id="1981" name="Google Shape;1981;p107"/>
            <p:cNvSpPr/>
            <p:nvPr/>
          </p:nvSpPr>
          <p:spPr>
            <a:xfrm>
              <a:off x="1940752" y="4098034"/>
              <a:ext cx="232651" cy="293151"/>
            </a:xfrm>
            <a:custGeom>
              <a:rect b="b" l="l" r="r" t="t"/>
              <a:pathLst>
                <a:path extrusionOk="0" h="57312" w="45484">
                  <a:moveTo>
                    <a:pt x="30704" y="0"/>
                  </a:moveTo>
                  <a:lnTo>
                    <a:pt x="0" y="13745"/>
                  </a:lnTo>
                  <a:cubicBezTo>
                    <a:pt x="6979" y="27270"/>
                    <a:pt x="11042" y="42111"/>
                    <a:pt x="11917" y="57311"/>
                  </a:cubicBezTo>
                  <a:lnTo>
                    <a:pt x="45484" y="57311"/>
                  </a:lnTo>
                  <a:cubicBezTo>
                    <a:pt x="44594" y="37118"/>
                    <a:pt x="39525" y="17683"/>
                    <a:pt x="30704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CFD9E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2" name="Google Shape;1982;p107"/>
            <p:cNvSpPr/>
            <p:nvPr/>
          </p:nvSpPr>
          <p:spPr>
            <a:xfrm>
              <a:off x="1736852" y="3804671"/>
              <a:ext cx="360950" cy="363671"/>
            </a:xfrm>
            <a:custGeom>
              <a:rect b="b" l="l" r="r" t="t"/>
              <a:pathLst>
                <a:path extrusionOk="0" h="71099" w="70567">
                  <a:moveTo>
                    <a:pt x="18573" y="1"/>
                  </a:moveTo>
                  <a:lnTo>
                    <a:pt x="0" y="28008"/>
                  </a:lnTo>
                  <a:cubicBezTo>
                    <a:pt x="16938" y="38505"/>
                    <a:pt x="30711" y="53395"/>
                    <a:pt x="39863" y="71098"/>
                  </a:cubicBezTo>
                  <a:lnTo>
                    <a:pt x="70567" y="57353"/>
                  </a:lnTo>
                  <a:cubicBezTo>
                    <a:pt x="63753" y="43719"/>
                    <a:pt x="54712" y="31125"/>
                    <a:pt x="43629" y="20042"/>
                  </a:cubicBezTo>
                  <a:cubicBezTo>
                    <a:pt x="36049" y="12449"/>
                    <a:pt x="27642" y="5725"/>
                    <a:pt x="18573" y="1"/>
                  </a:cubicBezTo>
                  <a:close/>
                </a:path>
              </a:pathLst>
            </a:custGeom>
            <a:solidFill>
              <a:schemeClr val="dk2"/>
            </a:solidFill>
            <a:ln cap="flat" cmpd="sng" w="9525">
              <a:solidFill>
                <a:srgbClr val="869FB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3" name="Google Shape;1983;p107"/>
            <p:cNvSpPr/>
            <p:nvPr/>
          </p:nvSpPr>
          <p:spPr>
            <a:xfrm>
              <a:off x="1443914" y="3693025"/>
              <a:ext cx="387937" cy="254911"/>
            </a:xfrm>
            <a:custGeom>
              <a:rect b="b" l="l" r="r" t="t"/>
              <a:pathLst>
                <a:path extrusionOk="0" h="49836" w="75843">
                  <a:moveTo>
                    <a:pt x="0" y="0"/>
                  </a:moveTo>
                  <a:lnTo>
                    <a:pt x="0" y="33518"/>
                  </a:lnTo>
                  <a:cubicBezTo>
                    <a:pt x="20987" y="33552"/>
                    <a:pt x="40615" y="39518"/>
                    <a:pt x="57270" y="49835"/>
                  </a:cubicBezTo>
                  <a:lnTo>
                    <a:pt x="75843" y="21828"/>
                  </a:lnTo>
                  <a:cubicBezTo>
                    <a:pt x="53339" y="7641"/>
                    <a:pt x="27256" y="2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A5B7C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4" name="Google Shape;1984;p107"/>
            <p:cNvSpPr/>
            <p:nvPr/>
          </p:nvSpPr>
          <p:spPr>
            <a:xfrm>
              <a:off x="1054844" y="3693025"/>
              <a:ext cx="389072" cy="254558"/>
            </a:xfrm>
            <a:custGeom>
              <a:rect b="b" l="l" r="r" t="t"/>
              <a:pathLst>
                <a:path extrusionOk="0" h="49767" w="76065">
                  <a:moveTo>
                    <a:pt x="75892" y="0"/>
                  </a:moveTo>
                  <a:cubicBezTo>
                    <a:pt x="48629" y="0"/>
                    <a:pt x="22525" y="7579"/>
                    <a:pt x="1" y="21745"/>
                  </a:cubicBezTo>
                  <a:lnTo>
                    <a:pt x="18574" y="49766"/>
                  </a:lnTo>
                  <a:cubicBezTo>
                    <a:pt x="35250" y="39463"/>
                    <a:pt x="54898" y="33518"/>
                    <a:pt x="75892" y="33518"/>
                  </a:cubicBezTo>
                  <a:lnTo>
                    <a:pt x="76064" y="33518"/>
                  </a:lnTo>
                  <a:lnTo>
                    <a:pt x="76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5" name="Google Shape;1985;p107"/>
            <p:cNvSpPr/>
            <p:nvPr/>
          </p:nvSpPr>
          <p:spPr>
            <a:xfrm>
              <a:off x="788438" y="3804252"/>
              <a:ext cx="361411" cy="363809"/>
            </a:xfrm>
            <a:custGeom>
              <a:rect b="b" l="l" r="r" t="t"/>
              <a:pathLst>
                <a:path extrusionOk="0" h="71126" w="70657">
                  <a:moveTo>
                    <a:pt x="52084" y="0"/>
                  </a:moveTo>
                  <a:cubicBezTo>
                    <a:pt x="42959" y="5745"/>
                    <a:pt x="34518" y="12490"/>
                    <a:pt x="26904" y="20124"/>
                  </a:cubicBezTo>
                  <a:cubicBezTo>
                    <a:pt x="15828" y="31194"/>
                    <a:pt x="6800" y="43759"/>
                    <a:pt x="0" y="57373"/>
                  </a:cubicBezTo>
                  <a:lnTo>
                    <a:pt x="30704" y="71125"/>
                  </a:lnTo>
                  <a:cubicBezTo>
                    <a:pt x="39870" y="53401"/>
                    <a:pt x="53677" y="38504"/>
                    <a:pt x="70657" y="28021"/>
                  </a:cubicBezTo>
                  <a:lnTo>
                    <a:pt x="520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6" name="Google Shape;1986;p107"/>
            <p:cNvSpPr/>
            <p:nvPr/>
          </p:nvSpPr>
          <p:spPr>
            <a:xfrm>
              <a:off x="712664" y="4097717"/>
              <a:ext cx="232830" cy="293432"/>
            </a:xfrm>
            <a:custGeom>
              <a:rect b="b" l="l" r="r" t="t"/>
              <a:pathLst>
                <a:path extrusionOk="0" h="57367" w="45519">
                  <a:moveTo>
                    <a:pt x="14814" y="0"/>
                  </a:moveTo>
                  <a:cubicBezTo>
                    <a:pt x="5966" y="17697"/>
                    <a:pt x="890" y="37152"/>
                    <a:pt x="0" y="57366"/>
                  </a:cubicBezTo>
                  <a:lnTo>
                    <a:pt x="33566" y="57366"/>
                  </a:lnTo>
                  <a:cubicBezTo>
                    <a:pt x="34442" y="42152"/>
                    <a:pt x="38511" y="27283"/>
                    <a:pt x="45518" y="13745"/>
                  </a:cubicBezTo>
                  <a:lnTo>
                    <a:pt x="148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87" name="Google Shape;1987;p107"/>
          <p:cNvSpPr txBox="1"/>
          <p:nvPr/>
        </p:nvSpPr>
        <p:spPr>
          <a:xfrm>
            <a:off x="3269161" y="1409602"/>
            <a:ext cx="1831800" cy="37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Software</a:t>
            </a:r>
            <a:endParaRPr sz="2400">
              <a:solidFill>
                <a:schemeClr val="dk1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1988" name="Google Shape;1988;p107"/>
          <p:cNvSpPr txBox="1"/>
          <p:nvPr/>
        </p:nvSpPr>
        <p:spPr>
          <a:xfrm>
            <a:off x="6700064" y="1783390"/>
            <a:ext cx="1831800" cy="37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Electrical</a:t>
            </a:r>
            <a:endParaRPr sz="2400">
              <a:solidFill>
                <a:schemeClr val="dk1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1989" name="Google Shape;1989;p107"/>
          <p:cNvSpPr txBox="1"/>
          <p:nvPr/>
        </p:nvSpPr>
        <p:spPr>
          <a:xfrm>
            <a:off x="510925" y="2862100"/>
            <a:ext cx="2041800" cy="37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Mechanical</a:t>
            </a:r>
            <a:endParaRPr b="1" sz="2400">
              <a:solidFill>
                <a:schemeClr val="dk1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cxnSp>
        <p:nvCxnSpPr>
          <p:cNvPr id="1990" name="Google Shape;1990;p107"/>
          <p:cNvCxnSpPr>
            <a:stCxn id="1989" idx="2"/>
          </p:cNvCxnSpPr>
          <p:nvPr/>
        </p:nvCxnSpPr>
        <p:spPr>
          <a:xfrm flipH="1" rot="-5400000">
            <a:off x="1878775" y="2888950"/>
            <a:ext cx="812100" cy="1506000"/>
          </a:xfrm>
          <a:prstGeom prst="bentConnector2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none"/>
            <a:tailEnd len="med" w="med" type="oval"/>
          </a:ln>
        </p:spPr>
      </p:cxnSp>
      <p:cxnSp>
        <p:nvCxnSpPr>
          <p:cNvPr id="1991" name="Google Shape;1991;p107"/>
          <p:cNvCxnSpPr/>
          <p:nvPr/>
        </p:nvCxnSpPr>
        <p:spPr>
          <a:xfrm flipH="1" rot="-5400000">
            <a:off x="3389161" y="2503102"/>
            <a:ext cx="1764900" cy="325500"/>
          </a:xfrm>
          <a:prstGeom prst="bentConnector3">
            <a:avLst>
              <a:gd fmla="val 59493" name="adj1"/>
            </a:avLst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none"/>
            <a:tailEnd len="med" w="med" type="oval"/>
          </a:ln>
        </p:spPr>
      </p:cxnSp>
      <p:cxnSp>
        <p:nvCxnSpPr>
          <p:cNvPr id="1992" name="Google Shape;1992;p107"/>
          <p:cNvCxnSpPr>
            <a:stCxn id="1988" idx="2"/>
          </p:cNvCxnSpPr>
          <p:nvPr/>
        </p:nvCxnSpPr>
        <p:spPr>
          <a:xfrm rot="5400000">
            <a:off x="5667014" y="2043040"/>
            <a:ext cx="1834800" cy="2063100"/>
          </a:xfrm>
          <a:prstGeom prst="bentConnector2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1993" name="Google Shape;1993;p107"/>
          <p:cNvSpPr/>
          <p:nvPr/>
        </p:nvSpPr>
        <p:spPr>
          <a:xfrm>
            <a:off x="4462713" y="4088200"/>
            <a:ext cx="222900" cy="2229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994" name="Google Shape;1994;p107"/>
          <p:cNvCxnSpPr>
            <a:stCxn id="1993" idx="0"/>
          </p:cNvCxnSpPr>
          <p:nvPr/>
        </p:nvCxnSpPr>
        <p:spPr>
          <a:xfrm rot="10800000">
            <a:off x="4574163" y="3693400"/>
            <a:ext cx="0" cy="394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8" name="Shape 1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9" name="Google Shape;1999;p108"/>
          <p:cNvSpPr txBox="1"/>
          <p:nvPr>
            <p:ph type="title"/>
          </p:nvPr>
        </p:nvSpPr>
        <p:spPr>
          <a:xfrm>
            <a:off x="748050" y="27250"/>
            <a:ext cx="7647900" cy="11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Mechanical Progress</a:t>
            </a:r>
            <a:endParaRPr/>
          </a:p>
        </p:txBody>
      </p:sp>
      <p:sp>
        <p:nvSpPr>
          <p:cNvPr id="2000" name="Google Shape;2000;p108"/>
          <p:cNvSpPr txBox="1"/>
          <p:nvPr/>
        </p:nvSpPr>
        <p:spPr>
          <a:xfrm>
            <a:off x="916775" y="882400"/>
            <a:ext cx="5073000" cy="35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All CADing finished (minor tweaks perhaps required)</a:t>
            </a:r>
            <a:endParaRPr b="1" sz="17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Printed Parts</a:t>
            </a:r>
            <a:endParaRPr sz="17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 Condensed"/>
              <a:buChar char="●"/>
            </a:pPr>
            <a:r>
              <a:rPr lang="en" sz="17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Wheel - SLS Printing</a:t>
            </a:r>
            <a:endParaRPr sz="17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 Condensed"/>
              <a:buChar char="●"/>
            </a:pPr>
            <a:r>
              <a:rPr lang="en" sz="17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Card </a:t>
            </a:r>
            <a:r>
              <a:rPr lang="en" sz="17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Dispenser</a:t>
            </a:r>
            <a:r>
              <a:rPr lang="en" sz="17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- PLA</a:t>
            </a:r>
            <a:endParaRPr sz="17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 Condensed"/>
              <a:buChar char="●"/>
            </a:pPr>
            <a:r>
              <a:rPr lang="en" sz="17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Trap Door Servo - PLA</a:t>
            </a:r>
            <a:endParaRPr sz="17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To be Printed / Manufactured</a:t>
            </a:r>
            <a:endParaRPr sz="17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 Condensed"/>
              <a:buChar char="●"/>
            </a:pPr>
            <a:r>
              <a:rPr lang="en" sz="17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Laser cut outer casing</a:t>
            </a:r>
            <a:endParaRPr sz="17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 Condensed"/>
              <a:buChar char="●"/>
            </a:pPr>
            <a:r>
              <a:rPr lang="en" sz="17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Wheel Support</a:t>
            </a:r>
            <a:endParaRPr sz="17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 Condensed"/>
              <a:buChar char="●"/>
            </a:pPr>
            <a:r>
              <a:rPr lang="en" sz="17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Power Supply and PCB Cover</a:t>
            </a:r>
            <a:endParaRPr sz="17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2001" name="Google Shape;2001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4400" y="-215662"/>
            <a:ext cx="6486700" cy="486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2" name="Google Shape;2002;p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82200" y="2441851"/>
            <a:ext cx="2973625" cy="396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6" name="Shape 2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" name="Google Shape;2007;p109"/>
          <p:cNvSpPr txBox="1"/>
          <p:nvPr>
            <p:ph type="title"/>
          </p:nvPr>
        </p:nvSpPr>
        <p:spPr>
          <a:xfrm>
            <a:off x="713225" y="445025"/>
            <a:ext cx="7710900" cy="72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latin typeface="Red Hat Text Light"/>
                <a:ea typeface="Red Hat Text Light"/>
                <a:cs typeface="Red Hat Text Light"/>
                <a:sym typeface="Red Hat Text Light"/>
              </a:rPr>
              <a:t>Current Progress</a:t>
            </a:r>
            <a:endParaRPr b="0">
              <a:latin typeface="Red Hat Text Light"/>
              <a:ea typeface="Red Hat Text Light"/>
              <a:cs typeface="Red Hat Text Light"/>
              <a:sym typeface="Red Hat Text Light"/>
            </a:endParaRPr>
          </a:p>
        </p:txBody>
      </p:sp>
      <p:grpSp>
        <p:nvGrpSpPr>
          <p:cNvPr id="2008" name="Google Shape;2008;p109"/>
          <p:cNvGrpSpPr/>
          <p:nvPr/>
        </p:nvGrpSpPr>
        <p:grpSpPr>
          <a:xfrm>
            <a:off x="3221799" y="3036115"/>
            <a:ext cx="2704744" cy="1274976"/>
            <a:chOff x="890961" y="3865463"/>
            <a:chExt cx="1115221" cy="525698"/>
          </a:xfrm>
        </p:grpSpPr>
        <p:sp>
          <p:nvSpPr>
            <p:cNvPr id="2009" name="Google Shape;2009;p109"/>
            <p:cNvSpPr/>
            <p:nvPr/>
          </p:nvSpPr>
          <p:spPr>
            <a:xfrm>
              <a:off x="1070568" y="3865463"/>
              <a:ext cx="756474" cy="330074"/>
            </a:xfrm>
            <a:custGeom>
              <a:rect b="b" l="l" r="r" t="t"/>
              <a:pathLst>
                <a:path extrusionOk="0" h="64657" w="148183">
                  <a:moveTo>
                    <a:pt x="74043" y="1"/>
                  </a:moveTo>
                  <a:cubicBezTo>
                    <a:pt x="45518" y="1"/>
                    <a:pt x="19504" y="10966"/>
                    <a:pt x="0" y="28932"/>
                  </a:cubicBezTo>
                  <a:lnTo>
                    <a:pt x="35732" y="64657"/>
                  </a:lnTo>
                  <a:cubicBezTo>
                    <a:pt x="45553" y="54774"/>
                    <a:pt x="59167" y="48663"/>
                    <a:pt x="74208" y="48663"/>
                  </a:cubicBezTo>
                  <a:cubicBezTo>
                    <a:pt x="89215" y="48663"/>
                    <a:pt x="102788" y="54739"/>
                    <a:pt x="112623" y="64567"/>
                  </a:cubicBezTo>
                  <a:lnTo>
                    <a:pt x="148182" y="29008"/>
                  </a:lnTo>
                  <a:cubicBezTo>
                    <a:pt x="128671" y="11008"/>
                    <a:pt x="102623" y="1"/>
                    <a:pt x="740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0" name="Google Shape;2010;p109"/>
            <p:cNvSpPr/>
            <p:nvPr/>
          </p:nvSpPr>
          <p:spPr>
            <a:xfrm>
              <a:off x="890961" y="4013171"/>
              <a:ext cx="362006" cy="377990"/>
            </a:xfrm>
            <a:custGeom>
              <a:rect b="b" l="l" r="r" t="t"/>
              <a:pathLst>
                <a:path extrusionOk="0" h="74043" w="70912">
                  <a:moveTo>
                    <a:pt x="35180" y="0"/>
                  </a:moveTo>
                  <a:cubicBezTo>
                    <a:pt x="14925" y="18642"/>
                    <a:pt x="1697" y="44814"/>
                    <a:pt x="0" y="74042"/>
                  </a:cubicBezTo>
                  <a:lnTo>
                    <a:pt x="55077" y="74042"/>
                  </a:lnTo>
                  <a:cubicBezTo>
                    <a:pt x="55077" y="59084"/>
                    <a:pt x="61118" y="45545"/>
                    <a:pt x="70912" y="35725"/>
                  </a:cubicBezTo>
                  <a:lnTo>
                    <a:pt x="351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1" name="Google Shape;2011;p109"/>
            <p:cNvSpPr/>
            <p:nvPr/>
          </p:nvSpPr>
          <p:spPr>
            <a:xfrm>
              <a:off x="1645508" y="4013554"/>
              <a:ext cx="360673" cy="377607"/>
            </a:xfrm>
            <a:custGeom>
              <a:rect b="b" l="l" r="r" t="t"/>
              <a:pathLst>
                <a:path extrusionOk="0" h="73968" w="70651">
                  <a:moveTo>
                    <a:pt x="35567" y="1"/>
                  </a:moveTo>
                  <a:lnTo>
                    <a:pt x="1" y="35560"/>
                  </a:lnTo>
                  <a:cubicBezTo>
                    <a:pt x="9836" y="45388"/>
                    <a:pt x="15912" y="58967"/>
                    <a:pt x="15912" y="73967"/>
                  </a:cubicBezTo>
                  <a:lnTo>
                    <a:pt x="70650" y="73967"/>
                  </a:lnTo>
                  <a:cubicBezTo>
                    <a:pt x="68954" y="44795"/>
                    <a:pt x="55767" y="18643"/>
                    <a:pt x="35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12" name="Google Shape;2012;p109"/>
          <p:cNvGrpSpPr/>
          <p:nvPr/>
        </p:nvGrpSpPr>
        <p:grpSpPr>
          <a:xfrm>
            <a:off x="2805994" y="2622955"/>
            <a:ext cx="3532066" cy="1688151"/>
            <a:chOff x="712664" y="3693025"/>
            <a:chExt cx="1460738" cy="698160"/>
          </a:xfrm>
        </p:grpSpPr>
        <p:sp>
          <p:nvSpPr>
            <p:cNvPr id="2013" name="Google Shape;2013;p109"/>
            <p:cNvSpPr/>
            <p:nvPr/>
          </p:nvSpPr>
          <p:spPr>
            <a:xfrm>
              <a:off x="1940752" y="4098034"/>
              <a:ext cx="232651" cy="293151"/>
            </a:xfrm>
            <a:custGeom>
              <a:rect b="b" l="l" r="r" t="t"/>
              <a:pathLst>
                <a:path extrusionOk="0" h="57312" w="45484">
                  <a:moveTo>
                    <a:pt x="30704" y="0"/>
                  </a:moveTo>
                  <a:lnTo>
                    <a:pt x="0" y="13745"/>
                  </a:lnTo>
                  <a:cubicBezTo>
                    <a:pt x="6979" y="27270"/>
                    <a:pt x="11042" y="42111"/>
                    <a:pt x="11917" y="57311"/>
                  </a:cubicBezTo>
                  <a:lnTo>
                    <a:pt x="45484" y="57311"/>
                  </a:lnTo>
                  <a:cubicBezTo>
                    <a:pt x="44594" y="37118"/>
                    <a:pt x="39525" y="17683"/>
                    <a:pt x="30704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CFD9E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4" name="Google Shape;2014;p109"/>
            <p:cNvSpPr/>
            <p:nvPr/>
          </p:nvSpPr>
          <p:spPr>
            <a:xfrm>
              <a:off x="1736852" y="3804671"/>
              <a:ext cx="360950" cy="363671"/>
            </a:xfrm>
            <a:custGeom>
              <a:rect b="b" l="l" r="r" t="t"/>
              <a:pathLst>
                <a:path extrusionOk="0" h="71099" w="70567">
                  <a:moveTo>
                    <a:pt x="18573" y="1"/>
                  </a:moveTo>
                  <a:lnTo>
                    <a:pt x="0" y="28008"/>
                  </a:lnTo>
                  <a:cubicBezTo>
                    <a:pt x="16938" y="38505"/>
                    <a:pt x="30711" y="53395"/>
                    <a:pt x="39863" y="71098"/>
                  </a:cubicBezTo>
                  <a:lnTo>
                    <a:pt x="70567" y="57353"/>
                  </a:lnTo>
                  <a:cubicBezTo>
                    <a:pt x="63753" y="43719"/>
                    <a:pt x="54712" y="31125"/>
                    <a:pt x="43629" y="20042"/>
                  </a:cubicBezTo>
                  <a:cubicBezTo>
                    <a:pt x="36049" y="12449"/>
                    <a:pt x="27642" y="5725"/>
                    <a:pt x="18573" y="1"/>
                  </a:cubicBezTo>
                  <a:close/>
                </a:path>
              </a:pathLst>
            </a:custGeom>
            <a:solidFill>
              <a:schemeClr val="dk2"/>
            </a:solidFill>
            <a:ln cap="flat" cmpd="sng" w="9525">
              <a:solidFill>
                <a:srgbClr val="869FB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5" name="Google Shape;2015;p109"/>
            <p:cNvSpPr/>
            <p:nvPr/>
          </p:nvSpPr>
          <p:spPr>
            <a:xfrm>
              <a:off x="1443914" y="3693025"/>
              <a:ext cx="387937" cy="254911"/>
            </a:xfrm>
            <a:custGeom>
              <a:rect b="b" l="l" r="r" t="t"/>
              <a:pathLst>
                <a:path extrusionOk="0" h="49836" w="75843">
                  <a:moveTo>
                    <a:pt x="0" y="0"/>
                  </a:moveTo>
                  <a:lnTo>
                    <a:pt x="0" y="33518"/>
                  </a:lnTo>
                  <a:cubicBezTo>
                    <a:pt x="20987" y="33552"/>
                    <a:pt x="40615" y="39518"/>
                    <a:pt x="57270" y="49835"/>
                  </a:cubicBezTo>
                  <a:lnTo>
                    <a:pt x="75843" y="21828"/>
                  </a:lnTo>
                  <a:cubicBezTo>
                    <a:pt x="53339" y="7641"/>
                    <a:pt x="27256" y="2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A5B7C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6" name="Google Shape;2016;p109"/>
            <p:cNvSpPr/>
            <p:nvPr/>
          </p:nvSpPr>
          <p:spPr>
            <a:xfrm>
              <a:off x="1054844" y="3693025"/>
              <a:ext cx="389072" cy="254558"/>
            </a:xfrm>
            <a:custGeom>
              <a:rect b="b" l="l" r="r" t="t"/>
              <a:pathLst>
                <a:path extrusionOk="0" h="49767" w="76065">
                  <a:moveTo>
                    <a:pt x="75892" y="0"/>
                  </a:moveTo>
                  <a:cubicBezTo>
                    <a:pt x="48629" y="0"/>
                    <a:pt x="22525" y="7579"/>
                    <a:pt x="1" y="21745"/>
                  </a:cubicBezTo>
                  <a:lnTo>
                    <a:pt x="18574" y="49766"/>
                  </a:lnTo>
                  <a:cubicBezTo>
                    <a:pt x="35250" y="39463"/>
                    <a:pt x="54898" y="33518"/>
                    <a:pt x="75892" y="33518"/>
                  </a:cubicBezTo>
                  <a:lnTo>
                    <a:pt x="76064" y="33518"/>
                  </a:lnTo>
                  <a:lnTo>
                    <a:pt x="76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7" name="Google Shape;2017;p109"/>
            <p:cNvSpPr/>
            <p:nvPr/>
          </p:nvSpPr>
          <p:spPr>
            <a:xfrm>
              <a:off x="788438" y="3804252"/>
              <a:ext cx="361411" cy="363809"/>
            </a:xfrm>
            <a:custGeom>
              <a:rect b="b" l="l" r="r" t="t"/>
              <a:pathLst>
                <a:path extrusionOk="0" h="71126" w="70657">
                  <a:moveTo>
                    <a:pt x="52084" y="0"/>
                  </a:moveTo>
                  <a:cubicBezTo>
                    <a:pt x="42959" y="5745"/>
                    <a:pt x="34518" y="12490"/>
                    <a:pt x="26904" y="20124"/>
                  </a:cubicBezTo>
                  <a:cubicBezTo>
                    <a:pt x="15828" y="31194"/>
                    <a:pt x="6800" y="43759"/>
                    <a:pt x="0" y="57373"/>
                  </a:cubicBezTo>
                  <a:lnTo>
                    <a:pt x="30704" y="71125"/>
                  </a:lnTo>
                  <a:cubicBezTo>
                    <a:pt x="39870" y="53401"/>
                    <a:pt x="53677" y="38504"/>
                    <a:pt x="70657" y="28021"/>
                  </a:cubicBezTo>
                  <a:lnTo>
                    <a:pt x="520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8" name="Google Shape;2018;p109"/>
            <p:cNvSpPr/>
            <p:nvPr/>
          </p:nvSpPr>
          <p:spPr>
            <a:xfrm>
              <a:off x="712664" y="4097717"/>
              <a:ext cx="232830" cy="293432"/>
            </a:xfrm>
            <a:custGeom>
              <a:rect b="b" l="l" r="r" t="t"/>
              <a:pathLst>
                <a:path extrusionOk="0" h="57367" w="45519">
                  <a:moveTo>
                    <a:pt x="14814" y="0"/>
                  </a:moveTo>
                  <a:cubicBezTo>
                    <a:pt x="5966" y="17697"/>
                    <a:pt x="890" y="37152"/>
                    <a:pt x="0" y="57366"/>
                  </a:cubicBezTo>
                  <a:lnTo>
                    <a:pt x="33566" y="57366"/>
                  </a:lnTo>
                  <a:cubicBezTo>
                    <a:pt x="34442" y="42152"/>
                    <a:pt x="38511" y="27283"/>
                    <a:pt x="45518" y="13745"/>
                  </a:cubicBezTo>
                  <a:lnTo>
                    <a:pt x="148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19" name="Google Shape;2019;p109"/>
          <p:cNvSpPr txBox="1"/>
          <p:nvPr/>
        </p:nvSpPr>
        <p:spPr>
          <a:xfrm>
            <a:off x="3269161" y="1409602"/>
            <a:ext cx="1831800" cy="37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Software</a:t>
            </a:r>
            <a:endParaRPr b="1" sz="2400">
              <a:solidFill>
                <a:schemeClr val="dk1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2020" name="Google Shape;2020;p109"/>
          <p:cNvSpPr txBox="1"/>
          <p:nvPr/>
        </p:nvSpPr>
        <p:spPr>
          <a:xfrm>
            <a:off x="6700064" y="1783390"/>
            <a:ext cx="1831800" cy="37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Electrical</a:t>
            </a:r>
            <a:endParaRPr sz="2400">
              <a:solidFill>
                <a:schemeClr val="dk1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2021" name="Google Shape;2021;p109"/>
          <p:cNvSpPr txBox="1"/>
          <p:nvPr/>
        </p:nvSpPr>
        <p:spPr>
          <a:xfrm>
            <a:off x="510925" y="2862100"/>
            <a:ext cx="2041800" cy="37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Mechanical</a:t>
            </a:r>
            <a:endParaRPr sz="2400">
              <a:solidFill>
                <a:schemeClr val="dk1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cxnSp>
        <p:nvCxnSpPr>
          <p:cNvPr id="2022" name="Google Shape;2022;p109"/>
          <p:cNvCxnSpPr>
            <a:stCxn id="2021" idx="2"/>
          </p:cNvCxnSpPr>
          <p:nvPr/>
        </p:nvCxnSpPr>
        <p:spPr>
          <a:xfrm flipH="1" rot="-5400000">
            <a:off x="1878775" y="2888950"/>
            <a:ext cx="812100" cy="1506000"/>
          </a:xfrm>
          <a:prstGeom prst="bentConnector2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none"/>
            <a:tailEnd len="med" w="med" type="oval"/>
          </a:ln>
        </p:spPr>
      </p:cxnSp>
      <p:cxnSp>
        <p:nvCxnSpPr>
          <p:cNvPr id="2023" name="Google Shape;2023;p109"/>
          <p:cNvCxnSpPr>
            <a:stCxn id="2019" idx="2"/>
          </p:cNvCxnSpPr>
          <p:nvPr/>
        </p:nvCxnSpPr>
        <p:spPr>
          <a:xfrm flipH="1" rot="-5400000">
            <a:off x="3465361" y="2503102"/>
            <a:ext cx="1764900" cy="325500"/>
          </a:xfrm>
          <a:prstGeom prst="bentConnector3">
            <a:avLst>
              <a:gd fmla="val 61924" name="adj1"/>
            </a:avLst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none"/>
            <a:tailEnd len="med" w="med" type="oval"/>
          </a:ln>
        </p:spPr>
      </p:cxnSp>
      <p:cxnSp>
        <p:nvCxnSpPr>
          <p:cNvPr id="2024" name="Google Shape;2024;p109"/>
          <p:cNvCxnSpPr>
            <a:stCxn id="2020" idx="2"/>
          </p:cNvCxnSpPr>
          <p:nvPr/>
        </p:nvCxnSpPr>
        <p:spPr>
          <a:xfrm rot="5400000">
            <a:off x="5667014" y="2043040"/>
            <a:ext cx="1834800" cy="2063100"/>
          </a:xfrm>
          <a:prstGeom prst="bentConnector2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2025" name="Google Shape;2025;p109"/>
          <p:cNvSpPr/>
          <p:nvPr/>
        </p:nvSpPr>
        <p:spPr>
          <a:xfrm>
            <a:off x="4462713" y="4088200"/>
            <a:ext cx="222900" cy="2229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026" name="Google Shape;2026;p109"/>
          <p:cNvCxnSpPr>
            <a:stCxn id="2025" idx="0"/>
          </p:cNvCxnSpPr>
          <p:nvPr/>
        </p:nvCxnSpPr>
        <p:spPr>
          <a:xfrm rot="10800000">
            <a:off x="4574163" y="3693400"/>
            <a:ext cx="0" cy="394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0" name="Shape 2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1" name="Google Shape;2031;p110"/>
          <p:cNvSpPr txBox="1"/>
          <p:nvPr>
            <p:ph type="title"/>
          </p:nvPr>
        </p:nvSpPr>
        <p:spPr>
          <a:xfrm>
            <a:off x="717125" y="445025"/>
            <a:ext cx="7709700" cy="65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Features Implemented</a:t>
            </a:r>
            <a:endParaRPr/>
          </a:p>
        </p:txBody>
      </p:sp>
      <p:sp>
        <p:nvSpPr>
          <p:cNvPr id="2032" name="Google Shape;2032;p110"/>
          <p:cNvSpPr txBox="1"/>
          <p:nvPr>
            <p:ph idx="4294967295" type="subTitle"/>
          </p:nvPr>
        </p:nvSpPr>
        <p:spPr>
          <a:xfrm>
            <a:off x="716550" y="1101125"/>
            <a:ext cx="7710900" cy="20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AutoNum type="arabicPeriod"/>
            </a:pPr>
            <a:r>
              <a:rPr lang="en" sz="1700"/>
              <a:t>Random Shuffle*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AutoNum type="arabicPeriod"/>
            </a:pPr>
            <a:r>
              <a:rPr lang="en" sz="1700"/>
              <a:t>Poker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AutoNum type="alphaLcPeriod"/>
            </a:pPr>
            <a:r>
              <a:rPr lang="en" sz="1700"/>
              <a:t>User selects pocket and common cards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AutoNum type="alphaLcPeriod"/>
            </a:pPr>
            <a:r>
              <a:rPr lang="en" sz="1700"/>
              <a:t>Poker Game Mode (run game modes with probabilities)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AutoNum type="alphaLcPeriod"/>
            </a:pPr>
            <a:r>
              <a:rPr lang="en" sz="1700"/>
              <a:t>Random Shuffle Notify (Returns winner)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AutoNum type="alphaLcPeriod"/>
            </a:pPr>
            <a:r>
              <a:rPr lang="en" sz="1700"/>
              <a:t>Poker Mods</a:t>
            </a:r>
            <a:endParaRPr sz="1700"/>
          </a:p>
          <a:p>
            <a:pPr indent="-336550" lvl="2" marL="1371600" rtl="0" algn="l">
              <a:spcBef>
                <a:spcPts val="0"/>
              </a:spcBef>
              <a:spcAft>
                <a:spcPts val="0"/>
              </a:spcAft>
              <a:buSzPts val="1700"/>
              <a:buAutoNum type="romanLcPeriod"/>
            </a:pPr>
            <a:r>
              <a:rPr lang="en" sz="1700"/>
              <a:t>No Pocket Pairs</a:t>
            </a:r>
            <a:endParaRPr sz="1700"/>
          </a:p>
          <a:p>
            <a:pPr indent="-336550" lvl="2" marL="1371600" rtl="0" algn="l">
              <a:spcBef>
                <a:spcPts val="0"/>
              </a:spcBef>
              <a:spcAft>
                <a:spcPts val="0"/>
              </a:spcAft>
              <a:buSzPts val="1700"/>
              <a:buAutoNum type="romanLcPeriod"/>
            </a:pPr>
            <a:r>
              <a:rPr lang="en" sz="1700"/>
              <a:t>Guaranteed Unsuited 2-7 Win</a:t>
            </a:r>
            <a:endParaRPr sz="1700"/>
          </a:p>
          <a:p>
            <a:pPr indent="-336550" lvl="2" marL="1371600" rtl="0" algn="l">
              <a:spcBef>
                <a:spcPts val="0"/>
              </a:spcBef>
              <a:spcAft>
                <a:spcPts val="0"/>
              </a:spcAft>
              <a:buSzPts val="1700"/>
              <a:buAutoNum type="romanLcPeriod"/>
            </a:pPr>
            <a:r>
              <a:rPr lang="en" sz="1700"/>
              <a:t>Showdown Mode (2 Players with straight or higher)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AutoNum type="arabicPeriod"/>
            </a:pPr>
            <a:r>
              <a:rPr lang="en" sz="1700"/>
              <a:t>Custom Mode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AutoNum type="alphaLcPeriod"/>
            </a:pPr>
            <a:r>
              <a:rPr lang="en" sz="1700"/>
              <a:t>Unopened pack, separate both colors, specific card on top, palindrome, give time, give phone number* </a:t>
            </a:r>
            <a:endParaRPr sz="17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700"/>
              <a:t>*Time Optimized</a:t>
            </a:r>
            <a:endParaRPr sz="17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7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p48"/>
          <p:cNvSpPr/>
          <p:nvPr/>
        </p:nvSpPr>
        <p:spPr>
          <a:xfrm>
            <a:off x="4638698" y="3533650"/>
            <a:ext cx="1543095" cy="1432731"/>
          </a:xfrm>
          <a:custGeom>
            <a:rect b="b" l="l" r="r" t="t"/>
            <a:pathLst>
              <a:path extrusionOk="0" h="34934" w="37625">
                <a:moveTo>
                  <a:pt x="18812" y="0"/>
                </a:moveTo>
                <a:cubicBezTo>
                  <a:pt x="8418" y="0"/>
                  <a:pt x="0" y="8430"/>
                  <a:pt x="0" y="18812"/>
                </a:cubicBezTo>
                <a:lnTo>
                  <a:pt x="0" y="34933"/>
                </a:lnTo>
                <a:lnTo>
                  <a:pt x="37624" y="34933"/>
                </a:lnTo>
                <a:lnTo>
                  <a:pt x="37624" y="18812"/>
                </a:lnTo>
                <a:cubicBezTo>
                  <a:pt x="37624" y="8430"/>
                  <a:pt x="29195" y="0"/>
                  <a:pt x="1881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9" name="Google Shape;1309;p48"/>
          <p:cNvSpPr txBox="1"/>
          <p:nvPr>
            <p:ph type="title"/>
          </p:nvPr>
        </p:nvSpPr>
        <p:spPr>
          <a:xfrm>
            <a:off x="720000" y="732775"/>
            <a:ext cx="4151400" cy="11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latin typeface="Red Hat Text Light"/>
                <a:ea typeface="Red Hat Text Light"/>
                <a:cs typeface="Red Hat Text Light"/>
                <a:sym typeface="Red Hat Text Light"/>
              </a:rPr>
              <a:t>The Smart Card Shuffler</a:t>
            </a:r>
            <a:endParaRPr b="0">
              <a:latin typeface="Red Hat Text Light"/>
              <a:ea typeface="Red Hat Text Light"/>
              <a:cs typeface="Red Hat Text Light"/>
              <a:sym typeface="Red Hat Text Light"/>
            </a:endParaRPr>
          </a:p>
        </p:txBody>
      </p:sp>
      <p:sp>
        <p:nvSpPr>
          <p:cNvPr id="1310" name="Google Shape;1310;p48"/>
          <p:cNvSpPr txBox="1"/>
          <p:nvPr>
            <p:ph idx="1" type="subTitle"/>
          </p:nvPr>
        </p:nvSpPr>
        <p:spPr>
          <a:xfrm>
            <a:off x="720000" y="1971575"/>
            <a:ext cx="4151400" cy="229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T</a:t>
            </a:r>
            <a:r>
              <a:rPr lang="en"/>
              <a:t>ake a standard deck of 52 cards 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Reorder it based on the user’s selected mode: Poker, Random, or Custom. 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The user interacts with a Flutter-based mobile app, 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Connects to the Raspberry Pi via BLE to configure the shuffle mode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 you can use this device to give </a:t>
            </a:r>
            <a:r>
              <a:rPr lang="en"/>
              <a:t>yourself</a:t>
            </a:r>
            <a:r>
              <a:rPr lang="en"/>
              <a:t> any hand in poker, reorder the deck in any order, or do an actual random shuffle </a:t>
            </a:r>
            <a:endParaRPr/>
          </a:p>
        </p:txBody>
      </p:sp>
      <p:pic>
        <p:nvPicPr>
          <p:cNvPr id="1311" name="Google Shape;131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4100" y="1680660"/>
            <a:ext cx="4151399" cy="3019215"/>
          </a:xfrm>
          <a:prstGeom prst="rect">
            <a:avLst/>
          </a:prstGeom>
          <a:noFill/>
          <a:ln>
            <a:noFill/>
          </a:ln>
        </p:spPr>
      </p:pic>
      <p:sp>
        <p:nvSpPr>
          <p:cNvPr id="1312" name="Google Shape;1312;p48"/>
          <p:cNvSpPr txBox="1"/>
          <p:nvPr/>
        </p:nvSpPr>
        <p:spPr>
          <a:xfrm>
            <a:off x="4916900" y="239300"/>
            <a:ext cx="4105800" cy="14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Differentiation: </a:t>
            </a:r>
            <a:r>
              <a:rPr lang="en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Most card shufflers only do random shuffles</a:t>
            </a:r>
            <a:endParaRPr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Some “smart” shufflers exist, but are over $5K, and are only sold to casinos. </a:t>
            </a:r>
            <a:endParaRPr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6" name="Shape 2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" name="Google Shape;2037;p111"/>
          <p:cNvSpPr txBox="1"/>
          <p:nvPr>
            <p:ph type="title"/>
          </p:nvPr>
        </p:nvSpPr>
        <p:spPr>
          <a:xfrm>
            <a:off x="713225" y="445025"/>
            <a:ext cx="7710900" cy="72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Presort vs Postsort</a:t>
            </a:r>
            <a:endParaRPr/>
          </a:p>
        </p:txBody>
      </p:sp>
      <p:sp>
        <p:nvSpPr>
          <p:cNvPr id="2038" name="Google Shape;2038;p111"/>
          <p:cNvSpPr txBox="1"/>
          <p:nvPr/>
        </p:nvSpPr>
        <p:spPr>
          <a:xfrm>
            <a:off x="1031250" y="1410875"/>
            <a:ext cx="7116300" cy="25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Presort </a:t>
            </a:r>
            <a:r>
              <a:rPr lang="en" sz="1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- Have defined order of cards before loading in; Load cards to correct position, unload one by one</a:t>
            </a:r>
            <a:endParaRPr sz="18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Post Sort </a:t>
            </a:r>
            <a:r>
              <a:rPr lang="en" sz="1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- Load cards in adjacent slots; Generate unloading order; unload cards based on order</a:t>
            </a:r>
            <a:endParaRPr sz="18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Worst Case Time Complexity: </a:t>
            </a:r>
            <a:r>
              <a:rPr lang="en" sz="1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Approximately Equal</a:t>
            </a:r>
            <a:endParaRPr sz="18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Best Case Time Complexity: </a:t>
            </a:r>
            <a:r>
              <a:rPr lang="en" sz="1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Post sort is faster -&gt; Time optimization</a:t>
            </a:r>
            <a:endParaRPr sz="18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Features: </a:t>
            </a:r>
            <a:r>
              <a:rPr lang="en" sz="1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Post Sort, if one mode works, every would work</a:t>
            </a:r>
            <a:endParaRPr sz="18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039" name="Google Shape;2039;p111"/>
          <p:cNvSpPr txBox="1"/>
          <p:nvPr/>
        </p:nvSpPr>
        <p:spPr>
          <a:xfrm>
            <a:off x="2231725" y="4378950"/>
            <a:ext cx="5546100" cy="8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Final Decision: Post Sorting</a:t>
            </a:r>
            <a:endParaRPr sz="2800">
              <a:solidFill>
                <a:schemeClr val="accent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3" name="Shape 2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4" name="Google Shape;2044;p112"/>
          <p:cNvSpPr txBox="1"/>
          <p:nvPr>
            <p:ph type="title"/>
          </p:nvPr>
        </p:nvSpPr>
        <p:spPr>
          <a:xfrm>
            <a:off x="717125" y="445025"/>
            <a:ext cx="7709700" cy="65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Feature Demonstration</a:t>
            </a:r>
            <a:endParaRPr/>
          </a:p>
        </p:txBody>
      </p:sp>
      <p:sp>
        <p:nvSpPr>
          <p:cNvPr id="2045" name="Google Shape;2045;p112"/>
          <p:cNvSpPr txBox="1"/>
          <p:nvPr>
            <p:ph idx="4294967295" type="subTitle"/>
          </p:nvPr>
        </p:nvSpPr>
        <p:spPr>
          <a:xfrm>
            <a:off x="716550" y="1101125"/>
            <a:ext cx="7710900" cy="3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700"/>
              <a:t>Worst Hand Winner (3 Player Mode)</a:t>
            </a:r>
            <a:endParaRPr b="1" sz="1700"/>
          </a:p>
        </p:txBody>
      </p:sp>
      <p:pic>
        <p:nvPicPr>
          <p:cNvPr id="2046" name="Google Shape;2046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6075"/>
            <a:ext cx="8839201" cy="809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7" name="Google Shape;2047;p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750788"/>
            <a:ext cx="8839199" cy="840373"/>
          </a:xfrm>
          <a:prstGeom prst="rect">
            <a:avLst/>
          </a:prstGeom>
          <a:noFill/>
          <a:ln>
            <a:noFill/>
          </a:ln>
        </p:spPr>
      </p:pic>
      <p:sp>
        <p:nvSpPr>
          <p:cNvPr id="2048" name="Google Shape;2048;p112"/>
          <p:cNvSpPr txBox="1"/>
          <p:nvPr>
            <p:ph idx="4294967295" type="subTitle"/>
          </p:nvPr>
        </p:nvSpPr>
        <p:spPr>
          <a:xfrm>
            <a:off x="716550" y="2387250"/>
            <a:ext cx="7710900" cy="3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700"/>
              <a:t>Showdown</a:t>
            </a:r>
            <a:r>
              <a:rPr b="1" lang="en" sz="1700"/>
              <a:t> Mode </a:t>
            </a:r>
            <a:endParaRPr b="1" sz="1700"/>
          </a:p>
        </p:txBody>
      </p:sp>
      <p:pic>
        <p:nvPicPr>
          <p:cNvPr id="2049" name="Google Shape;2049;p1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8787" y="4053650"/>
            <a:ext cx="8646425" cy="929875"/>
          </a:xfrm>
          <a:prstGeom prst="rect">
            <a:avLst/>
          </a:prstGeom>
          <a:noFill/>
          <a:ln>
            <a:noFill/>
          </a:ln>
        </p:spPr>
      </p:pic>
      <p:sp>
        <p:nvSpPr>
          <p:cNvPr id="2050" name="Google Shape;2050;p112"/>
          <p:cNvSpPr txBox="1"/>
          <p:nvPr>
            <p:ph idx="4294967295" type="subTitle"/>
          </p:nvPr>
        </p:nvSpPr>
        <p:spPr>
          <a:xfrm>
            <a:off x="716550" y="3676000"/>
            <a:ext cx="7710900" cy="3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700"/>
              <a:t>Random Shuffle Inform (5 Player Mode)</a:t>
            </a:r>
            <a:endParaRPr b="1" sz="1700"/>
          </a:p>
        </p:txBody>
      </p:sp>
      <p:cxnSp>
        <p:nvCxnSpPr>
          <p:cNvPr id="2051" name="Google Shape;2051;p112"/>
          <p:cNvCxnSpPr/>
          <p:nvPr/>
        </p:nvCxnSpPr>
        <p:spPr>
          <a:xfrm flipH="1" rot="10800000">
            <a:off x="1989075" y="1663625"/>
            <a:ext cx="1078200" cy="9900"/>
          </a:xfrm>
          <a:prstGeom prst="straightConnector1">
            <a:avLst/>
          </a:prstGeom>
          <a:noFill/>
          <a:ln cap="flat" cmpd="sng" w="9525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52" name="Google Shape;2052;p112"/>
          <p:cNvCxnSpPr/>
          <p:nvPr/>
        </p:nvCxnSpPr>
        <p:spPr>
          <a:xfrm>
            <a:off x="2992125" y="1806150"/>
            <a:ext cx="747600" cy="6000"/>
          </a:xfrm>
          <a:prstGeom prst="straightConnector1">
            <a:avLst/>
          </a:prstGeom>
          <a:noFill/>
          <a:ln cap="flat" cmpd="sng" w="9525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53" name="Google Shape;2053;p112"/>
          <p:cNvCxnSpPr/>
          <p:nvPr/>
        </p:nvCxnSpPr>
        <p:spPr>
          <a:xfrm flipH="1" rot="10800000">
            <a:off x="1913925" y="2927950"/>
            <a:ext cx="1078200" cy="9900"/>
          </a:xfrm>
          <a:prstGeom prst="straightConnector1">
            <a:avLst/>
          </a:prstGeom>
          <a:noFill/>
          <a:ln cap="flat" cmpd="sng" w="9525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54" name="Google Shape;2054;p112"/>
          <p:cNvCxnSpPr/>
          <p:nvPr/>
        </p:nvCxnSpPr>
        <p:spPr>
          <a:xfrm flipH="1" rot="10800000">
            <a:off x="1110950" y="2929750"/>
            <a:ext cx="354000" cy="8100"/>
          </a:xfrm>
          <a:prstGeom prst="straightConnector1">
            <a:avLst/>
          </a:prstGeom>
          <a:noFill/>
          <a:ln cap="flat" cmpd="sng" w="9525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55" name="Google Shape;2055;p112"/>
          <p:cNvCxnSpPr/>
          <p:nvPr/>
        </p:nvCxnSpPr>
        <p:spPr>
          <a:xfrm>
            <a:off x="1233675" y="3054650"/>
            <a:ext cx="260700" cy="3600"/>
          </a:xfrm>
          <a:prstGeom prst="straightConnector1">
            <a:avLst/>
          </a:prstGeom>
          <a:noFill/>
          <a:ln cap="flat" cmpd="sng" w="9525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56" name="Google Shape;2056;p112"/>
          <p:cNvCxnSpPr/>
          <p:nvPr/>
        </p:nvCxnSpPr>
        <p:spPr>
          <a:xfrm flipH="1" rot="10800000">
            <a:off x="2068575" y="3058400"/>
            <a:ext cx="286500" cy="3000"/>
          </a:xfrm>
          <a:prstGeom prst="straightConnector1">
            <a:avLst/>
          </a:prstGeom>
          <a:noFill/>
          <a:ln cap="flat" cmpd="sng" w="9525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57" name="Google Shape;2057;p112"/>
          <p:cNvCxnSpPr/>
          <p:nvPr/>
        </p:nvCxnSpPr>
        <p:spPr>
          <a:xfrm flipH="1" rot="10800000">
            <a:off x="1197775" y="4205700"/>
            <a:ext cx="316500" cy="9900"/>
          </a:xfrm>
          <a:prstGeom prst="straightConnector1">
            <a:avLst/>
          </a:prstGeom>
          <a:noFill/>
          <a:ln cap="flat" cmpd="sng" w="9525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58" name="Google Shape;2058;p112"/>
          <p:cNvCxnSpPr/>
          <p:nvPr/>
        </p:nvCxnSpPr>
        <p:spPr>
          <a:xfrm flipH="1" rot="10800000">
            <a:off x="2547025" y="4348200"/>
            <a:ext cx="316500" cy="9900"/>
          </a:xfrm>
          <a:prstGeom prst="straightConnector1">
            <a:avLst/>
          </a:prstGeom>
          <a:noFill/>
          <a:ln cap="flat" cmpd="sng" w="9525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59" name="Google Shape;2059;p112"/>
          <p:cNvSpPr txBox="1"/>
          <p:nvPr/>
        </p:nvSpPr>
        <p:spPr>
          <a:xfrm>
            <a:off x="4758625" y="1470125"/>
            <a:ext cx="23640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Winning Hand: Full House</a:t>
            </a:r>
            <a:endParaRPr>
              <a:solidFill>
                <a:srgbClr val="FFFF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060" name="Google Shape;2060;p112"/>
          <p:cNvSpPr txBox="1"/>
          <p:nvPr/>
        </p:nvSpPr>
        <p:spPr>
          <a:xfrm>
            <a:off x="4911025" y="2718650"/>
            <a:ext cx="23640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2 Flushes</a:t>
            </a:r>
            <a:endParaRPr>
              <a:solidFill>
                <a:srgbClr val="FFFF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061" name="Google Shape;2061;p112"/>
          <p:cNvSpPr txBox="1"/>
          <p:nvPr/>
        </p:nvSpPr>
        <p:spPr>
          <a:xfrm>
            <a:off x="5870475" y="4129850"/>
            <a:ext cx="23640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Winning Hand: King Pair</a:t>
            </a:r>
            <a:endParaRPr>
              <a:solidFill>
                <a:srgbClr val="FFFF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5" name="Shape 2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Google Shape;2066;p113"/>
          <p:cNvSpPr txBox="1"/>
          <p:nvPr>
            <p:ph type="title"/>
          </p:nvPr>
        </p:nvSpPr>
        <p:spPr>
          <a:xfrm>
            <a:off x="748050" y="27250"/>
            <a:ext cx="7647900" cy="11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 Level Software Progress</a:t>
            </a:r>
            <a:endParaRPr/>
          </a:p>
        </p:txBody>
      </p:sp>
      <p:pic>
        <p:nvPicPr>
          <p:cNvPr id="2067" name="Google Shape;2067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637" y="776625"/>
            <a:ext cx="8004726" cy="4178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1" name="Shape 2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2" name="Google Shape;2072;p114"/>
          <p:cNvSpPr txBox="1"/>
          <p:nvPr>
            <p:ph type="title"/>
          </p:nvPr>
        </p:nvSpPr>
        <p:spPr>
          <a:xfrm>
            <a:off x="717125" y="445025"/>
            <a:ext cx="7709700" cy="65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Low Level Software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3" name="Google Shape;2073;p114"/>
          <p:cNvSpPr txBox="1"/>
          <p:nvPr>
            <p:ph idx="4294967295" type="subTitle"/>
          </p:nvPr>
        </p:nvSpPr>
        <p:spPr>
          <a:xfrm>
            <a:off x="716550" y="1101125"/>
            <a:ext cx="7710900" cy="20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Prototyped Software: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 Condensed"/>
              <a:buAutoNum type="arabicPeriod"/>
            </a:pPr>
            <a:r>
              <a:rPr lang="en" sz="1700"/>
              <a:t>Stepper Motor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AutoNum type="arabicPeriod"/>
            </a:pPr>
            <a:r>
              <a:rPr lang="en" sz="1700"/>
              <a:t>Servo Motor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 Condensed"/>
              <a:buAutoNum type="arabicPeriod"/>
            </a:pPr>
            <a:r>
              <a:rPr lang="en" sz="1700"/>
              <a:t>Photointerrupter for motor homing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 Condensed"/>
              <a:buAutoNum type="arabicPeriod"/>
            </a:pPr>
            <a:r>
              <a:rPr lang="en" sz="1700"/>
              <a:t>UART connection between Pi and STM32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 Condensed"/>
              <a:buAutoNum type="arabicPeriod"/>
            </a:pPr>
            <a:r>
              <a:rPr lang="en" sz="1700"/>
              <a:t>Bluetooth connection between Pi and external device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Software Needed: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 Condensed"/>
              <a:buAutoNum type="arabicPeriod"/>
            </a:pPr>
            <a:r>
              <a:rPr lang="en" sz="1700"/>
              <a:t>Pi Camera image classification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 Condensed"/>
              <a:buAutoNum type="arabicPeriod"/>
            </a:pPr>
            <a:r>
              <a:rPr lang="en" sz="1700"/>
              <a:t>DC Motor Control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AutoNum type="arabicPeriod"/>
            </a:pPr>
            <a:r>
              <a:rPr lang="en" sz="1700"/>
              <a:t>Button debouncing to start sorting</a:t>
            </a:r>
            <a:endParaRPr sz="1700"/>
          </a:p>
        </p:txBody>
      </p:sp>
      <p:pic>
        <p:nvPicPr>
          <p:cNvPr id="2074" name="Google Shape;2074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5550" y="1300165"/>
            <a:ext cx="2543200" cy="254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8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9" name="Google Shape;2079;p115"/>
          <p:cNvSpPr txBox="1"/>
          <p:nvPr>
            <p:ph type="title"/>
          </p:nvPr>
        </p:nvSpPr>
        <p:spPr>
          <a:xfrm>
            <a:off x="1101000" y="0"/>
            <a:ext cx="5854500" cy="11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Connection Software</a:t>
            </a:r>
            <a:endParaRPr/>
          </a:p>
        </p:txBody>
      </p:sp>
      <p:sp>
        <p:nvSpPr>
          <p:cNvPr id="2080" name="Google Shape;2080;p115"/>
          <p:cNvSpPr txBox="1"/>
          <p:nvPr>
            <p:ph idx="1" type="subTitle"/>
          </p:nvPr>
        </p:nvSpPr>
        <p:spPr>
          <a:xfrm>
            <a:off x="713550" y="1079400"/>
            <a:ext cx="7716900" cy="406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UART Connection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Connects Pi and STM32 via two separate UART lines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Simplest possible connection for 1 byte data transfer</a:t>
            </a:r>
            <a:endParaRPr sz="1700"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1 byte, no parity bit, 1 stop bit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Used for ready signals, motor positioning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Bluetooth Connection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Connects Pi and mobile app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Loads user configuration via JSON to Pi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GATT server running on Pi provides UUID endpoints</a:t>
            </a:r>
            <a:endParaRPr sz="1700"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Based on open-source project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		Must use GATT server to force BLE for cross-device compatibility</a:t>
            </a:r>
            <a:endParaRPr sz="170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4" name="Shape 2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5" name="Google Shape;2085;p116"/>
          <p:cNvSpPr txBox="1"/>
          <p:nvPr>
            <p:ph type="title"/>
          </p:nvPr>
        </p:nvSpPr>
        <p:spPr>
          <a:xfrm>
            <a:off x="1083725" y="0"/>
            <a:ext cx="5649300" cy="11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UART Demonstration</a:t>
            </a:r>
            <a:endParaRPr/>
          </a:p>
        </p:txBody>
      </p:sp>
      <p:sp>
        <p:nvSpPr>
          <p:cNvPr id="2086" name="Google Shape;2086;p116"/>
          <p:cNvSpPr txBox="1"/>
          <p:nvPr>
            <p:ph idx="1" type="subTitle"/>
          </p:nvPr>
        </p:nvSpPr>
        <p:spPr>
          <a:xfrm>
            <a:off x="720000" y="1971575"/>
            <a:ext cx="4151400" cy="229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7" name="Google Shape;2087;p116"/>
          <p:cNvSpPr/>
          <p:nvPr>
            <p:ph idx="2" type="pic"/>
          </p:nvPr>
        </p:nvSpPr>
        <p:spPr>
          <a:xfrm>
            <a:off x="5235125" y="782650"/>
            <a:ext cx="3195600" cy="3244200"/>
          </a:xfrm>
          <a:prstGeom prst="round2SameRect">
            <a:avLst>
              <a:gd fmla="val 16667" name="adj1"/>
              <a:gd fmla="val 0" name="adj2"/>
            </a:avLst>
          </a:prstGeom>
        </p:spPr>
      </p:sp>
      <p:pic>
        <p:nvPicPr>
          <p:cNvPr id="2088" name="Google Shape;2088;p116" title="ece477_uart_video (online-video-cutter.com)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3326" y="782650"/>
            <a:ext cx="5957350" cy="446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2" name="Shape 2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3" name="Google Shape;2093;p117"/>
          <p:cNvSpPr txBox="1"/>
          <p:nvPr>
            <p:ph type="title"/>
          </p:nvPr>
        </p:nvSpPr>
        <p:spPr>
          <a:xfrm>
            <a:off x="1101000" y="0"/>
            <a:ext cx="5854500" cy="11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Connection Software</a:t>
            </a:r>
            <a:endParaRPr/>
          </a:p>
        </p:txBody>
      </p:sp>
      <p:sp>
        <p:nvSpPr>
          <p:cNvPr id="2094" name="Google Shape;2094;p117"/>
          <p:cNvSpPr txBox="1"/>
          <p:nvPr>
            <p:ph idx="1" type="subTitle"/>
          </p:nvPr>
        </p:nvSpPr>
        <p:spPr>
          <a:xfrm>
            <a:off x="713550" y="1079400"/>
            <a:ext cx="7716900" cy="406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UART Connection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Connects Pi and STM32 via two separate UART lines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Simplest possible connection for 1 byte data transfer</a:t>
            </a:r>
            <a:endParaRPr sz="1700"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1 byte, no parity bit, 1 stop bit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Used for ready signals, motor positioning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Bluetooth Connection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Connects Pi and mobile app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Loads user configuration via JSON to Pi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GATT server running on Pi provides UUID endpoints</a:t>
            </a:r>
            <a:endParaRPr sz="1700"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Based on open-source project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		Must use GATT server to force BLE for cross-device compatibility</a:t>
            </a:r>
            <a:endParaRPr sz="170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8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" name="Google Shape;2099;p118"/>
          <p:cNvSpPr txBox="1"/>
          <p:nvPr>
            <p:ph type="title"/>
          </p:nvPr>
        </p:nvSpPr>
        <p:spPr>
          <a:xfrm>
            <a:off x="1083725" y="87175"/>
            <a:ext cx="6675900" cy="11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Bluetooth Demonstration</a:t>
            </a:r>
            <a:endParaRPr/>
          </a:p>
        </p:txBody>
      </p:sp>
      <p:sp>
        <p:nvSpPr>
          <p:cNvPr id="2100" name="Google Shape;2100;p118"/>
          <p:cNvSpPr txBox="1"/>
          <p:nvPr>
            <p:ph idx="1" type="subTitle"/>
          </p:nvPr>
        </p:nvSpPr>
        <p:spPr>
          <a:xfrm>
            <a:off x="720000" y="1971575"/>
            <a:ext cx="4151400" cy="229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1" name="Google Shape;2101;p118"/>
          <p:cNvSpPr/>
          <p:nvPr>
            <p:ph idx="2" type="pic"/>
          </p:nvPr>
        </p:nvSpPr>
        <p:spPr>
          <a:xfrm>
            <a:off x="5235125" y="782650"/>
            <a:ext cx="3195600" cy="3244200"/>
          </a:xfrm>
          <a:prstGeom prst="round2SameRect">
            <a:avLst>
              <a:gd fmla="val 16667" name="adj1"/>
              <a:gd fmla="val 0" name="adj2"/>
            </a:avLst>
          </a:prstGeom>
        </p:spPr>
      </p:sp>
      <p:pic>
        <p:nvPicPr>
          <p:cNvPr id="2102" name="Google Shape;2102;p118" title="ece477_ble_video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769" y="782650"/>
            <a:ext cx="8004456" cy="450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6" name="Shape 2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" name="Google Shape;2107;p119"/>
          <p:cNvSpPr txBox="1"/>
          <p:nvPr>
            <p:ph type="title"/>
          </p:nvPr>
        </p:nvSpPr>
        <p:spPr>
          <a:xfrm>
            <a:off x="713225" y="445025"/>
            <a:ext cx="7710900" cy="72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latin typeface="Red Hat Text Light"/>
                <a:ea typeface="Red Hat Text Light"/>
                <a:cs typeface="Red Hat Text Light"/>
                <a:sym typeface="Red Hat Text Light"/>
              </a:rPr>
              <a:t>Current Progress</a:t>
            </a:r>
            <a:endParaRPr b="0">
              <a:latin typeface="Red Hat Text Light"/>
              <a:ea typeface="Red Hat Text Light"/>
              <a:cs typeface="Red Hat Text Light"/>
              <a:sym typeface="Red Hat Text Light"/>
            </a:endParaRPr>
          </a:p>
        </p:txBody>
      </p:sp>
      <p:grpSp>
        <p:nvGrpSpPr>
          <p:cNvPr id="2108" name="Google Shape;2108;p119"/>
          <p:cNvGrpSpPr/>
          <p:nvPr/>
        </p:nvGrpSpPr>
        <p:grpSpPr>
          <a:xfrm>
            <a:off x="3221799" y="3036115"/>
            <a:ext cx="2704744" cy="1274976"/>
            <a:chOff x="890961" y="3865463"/>
            <a:chExt cx="1115221" cy="525698"/>
          </a:xfrm>
        </p:grpSpPr>
        <p:sp>
          <p:nvSpPr>
            <p:cNvPr id="2109" name="Google Shape;2109;p119"/>
            <p:cNvSpPr/>
            <p:nvPr/>
          </p:nvSpPr>
          <p:spPr>
            <a:xfrm>
              <a:off x="1070568" y="3865463"/>
              <a:ext cx="756474" cy="330074"/>
            </a:xfrm>
            <a:custGeom>
              <a:rect b="b" l="l" r="r" t="t"/>
              <a:pathLst>
                <a:path extrusionOk="0" h="64657" w="148183">
                  <a:moveTo>
                    <a:pt x="74043" y="1"/>
                  </a:moveTo>
                  <a:cubicBezTo>
                    <a:pt x="45518" y="1"/>
                    <a:pt x="19504" y="10966"/>
                    <a:pt x="0" y="28932"/>
                  </a:cubicBezTo>
                  <a:lnTo>
                    <a:pt x="35732" y="64657"/>
                  </a:lnTo>
                  <a:cubicBezTo>
                    <a:pt x="45553" y="54774"/>
                    <a:pt x="59167" y="48663"/>
                    <a:pt x="74208" y="48663"/>
                  </a:cubicBezTo>
                  <a:cubicBezTo>
                    <a:pt x="89215" y="48663"/>
                    <a:pt x="102788" y="54739"/>
                    <a:pt x="112623" y="64567"/>
                  </a:cubicBezTo>
                  <a:lnTo>
                    <a:pt x="148182" y="29008"/>
                  </a:lnTo>
                  <a:cubicBezTo>
                    <a:pt x="128671" y="11008"/>
                    <a:pt x="102623" y="1"/>
                    <a:pt x="740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0" name="Google Shape;2110;p119"/>
            <p:cNvSpPr/>
            <p:nvPr/>
          </p:nvSpPr>
          <p:spPr>
            <a:xfrm>
              <a:off x="890961" y="4013171"/>
              <a:ext cx="362006" cy="377990"/>
            </a:xfrm>
            <a:custGeom>
              <a:rect b="b" l="l" r="r" t="t"/>
              <a:pathLst>
                <a:path extrusionOk="0" h="74043" w="70912">
                  <a:moveTo>
                    <a:pt x="35180" y="0"/>
                  </a:moveTo>
                  <a:cubicBezTo>
                    <a:pt x="14925" y="18642"/>
                    <a:pt x="1697" y="44814"/>
                    <a:pt x="0" y="74042"/>
                  </a:cubicBezTo>
                  <a:lnTo>
                    <a:pt x="55077" y="74042"/>
                  </a:lnTo>
                  <a:cubicBezTo>
                    <a:pt x="55077" y="59084"/>
                    <a:pt x="61118" y="45545"/>
                    <a:pt x="70912" y="35725"/>
                  </a:cubicBezTo>
                  <a:lnTo>
                    <a:pt x="351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1" name="Google Shape;2111;p119"/>
            <p:cNvSpPr/>
            <p:nvPr/>
          </p:nvSpPr>
          <p:spPr>
            <a:xfrm>
              <a:off x="1645508" y="4013554"/>
              <a:ext cx="360673" cy="377607"/>
            </a:xfrm>
            <a:custGeom>
              <a:rect b="b" l="l" r="r" t="t"/>
              <a:pathLst>
                <a:path extrusionOk="0" h="73968" w="70651">
                  <a:moveTo>
                    <a:pt x="35567" y="1"/>
                  </a:moveTo>
                  <a:lnTo>
                    <a:pt x="1" y="35560"/>
                  </a:lnTo>
                  <a:cubicBezTo>
                    <a:pt x="9836" y="45388"/>
                    <a:pt x="15912" y="58967"/>
                    <a:pt x="15912" y="73967"/>
                  </a:cubicBezTo>
                  <a:lnTo>
                    <a:pt x="70650" y="73967"/>
                  </a:lnTo>
                  <a:cubicBezTo>
                    <a:pt x="68954" y="44795"/>
                    <a:pt x="55767" y="18643"/>
                    <a:pt x="35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12" name="Google Shape;2112;p119"/>
          <p:cNvGrpSpPr/>
          <p:nvPr/>
        </p:nvGrpSpPr>
        <p:grpSpPr>
          <a:xfrm>
            <a:off x="2805994" y="2622955"/>
            <a:ext cx="3532066" cy="1688151"/>
            <a:chOff x="712664" y="3693025"/>
            <a:chExt cx="1460738" cy="698160"/>
          </a:xfrm>
        </p:grpSpPr>
        <p:sp>
          <p:nvSpPr>
            <p:cNvPr id="2113" name="Google Shape;2113;p119"/>
            <p:cNvSpPr/>
            <p:nvPr/>
          </p:nvSpPr>
          <p:spPr>
            <a:xfrm>
              <a:off x="1940752" y="4098034"/>
              <a:ext cx="232651" cy="293151"/>
            </a:xfrm>
            <a:custGeom>
              <a:rect b="b" l="l" r="r" t="t"/>
              <a:pathLst>
                <a:path extrusionOk="0" h="57312" w="45484">
                  <a:moveTo>
                    <a:pt x="30704" y="0"/>
                  </a:moveTo>
                  <a:lnTo>
                    <a:pt x="0" y="13745"/>
                  </a:lnTo>
                  <a:cubicBezTo>
                    <a:pt x="6979" y="27270"/>
                    <a:pt x="11042" y="42111"/>
                    <a:pt x="11917" y="57311"/>
                  </a:cubicBezTo>
                  <a:lnTo>
                    <a:pt x="45484" y="57311"/>
                  </a:lnTo>
                  <a:cubicBezTo>
                    <a:pt x="44594" y="37118"/>
                    <a:pt x="39525" y="17683"/>
                    <a:pt x="30704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CFD9E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4" name="Google Shape;2114;p119"/>
            <p:cNvSpPr/>
            <p:nvPr/>
          </p:nvSpPr>
          <p:spPr>
            <a:xfrm>
              <a:off x="1736852" y="3804671"/>
              <a:ext cx="360950" cy="363671"/>
            </a:xfrm>
            <a:custGeom>
              <a:rect b="b" l="l" r="r" t="t"/>
              <a:pathLst>
                <a:path extrusionOk="0" h="71099" w="70567">
                  <a:moveTo>
                    <a:pt x="18573" y="1"/>
                  </a:moveTo>
                  <a:lnTo>
                    <a:pt x="0" y="28008"/>
                  </a:lnTo>
                  <a:cubicBezTo>
                    <a:pt x="16938" y="38505"/>
                    <a:pt x="30711" y="53395"/>
                    <a:pt x="39863" y="71098"/>
                  </a:cubicBezTo>
                  <a:lnTo>
                    <a:pt x="70567" y="57353"/>
                  </a:lnTo>
                  <a:cubicBezTo>
                    <a:pt x="63753" y="43719"/>
                    <a:pt x="54712" y="31125"/>
                    <a:pt x="43629" y="20042"/>
                  </a:cubicBezTo>
                  <a:cubicBezTo>
                    <a:pt x="36049" y="12449"/>
                    <a:pt x="27642" y="5725"/>
                    <a:pt x="18573" y="1"/>
                  </a:cubicBezTo>
                  <a:close/>
                </a:path>
              </a:pathLst>
            </a:custGeom>
            <a:solidFill>
              <a:schemeClr val="dk2"/>
            </a:solidFill>
            <a:ln cap="flat" cmpd="sng" w="9525">
              <a:solidFill>
                <a:srgbClr val="869FB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5" name="Google Shape;2115;p119"/>
            <p:cNvSpPr/>
            <p:nvPr/>
          </p:nvSpPr>
          <p:spPr>
            <a:xfrm>
              <a:off x="1443914" y="3693025"/>
              <a:ext cx="387937" cy="254911"/>
            </a:xfrm>
            <a:custGeom>
              <a:rect b="b" l="l" r="r" t="t"/>
              <a:pathLst>
                <a:path extrusionOk="0" h="49836" w="75843">
                  <a:moveTo>
                    <a:pt x="0" y="0"/>
                  </a:moveTo>
                  <a:lnTo>
                    <a:pt x="0" y="33518"/>
                  </a:lnTo>
                  <a:cubicBezTo>
                    <a:pt x="20987" y="33552"/>
                    <a:pt x="40615" y="39518"/>
                    <a:pt x="57270" y="49835"/>
                  </a:cubicBezTo>
                  <a:lnTo>
                    <a:pt x="75843" y="21828"/>
                  </a:lnTo>
                  <a:cubicBezTo>
                    <a:pt x="53339" y="7641"/>
                    <a:pt x="27256" y="2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A5B7C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6" name="Google Shape;2116;p119"/>
            <p:cNvSpPr/>
            <p:nvPr/>
          </p:nvSpPr>
          <p:spPr>
            <a:xfrm>
              <a:off x="1054844" y="3693025"/>
              <a:ext cx="389072" cy="254558"/>
            </a:xfrm>
            <a:custGeom>
              <a:rect b="b" l="l" r="r" t="t"/>
              <a:pathLst>
                <a:path extrusionOk="0" h="49767" w="76065">
                  <a:moveTo>
                    <a:pt x="75892" y="0"/>
                  </a:moveTo>
                  <a:cubicBezTo>
                    <a:pt x="48629" y="0"/>
                    <a:pt x="22525" y="7579"/>
                    <a:pt x="1" y="21745"/>
                  </a:cubicBezTo>
                  <a:lnTo>
                    <a:pt x="18574" y="49766"/>
                  </a:lnTo>
                  <a:cubicBezTo>
                    <a:pt x="35250" y="39463"/>
                    <a:pt x="54898" y="33518"/>
                    <a:pt x="75892" y="33518"/>
                  </a:cubicBezTo>
                  <a:lnTo>
                    <a:pt x="76064" y="33518"/>
                  </a:lnTo>
                  <a:lnTo>
                    <a:pt x="76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7" name="Google Shape;2117;p119"/>
            <p:cNvSpPr/>
            <p:nvPr/>
          </p:nvSpPr>
          <p:spPr>
            <a:xfrm>
              <a:off x="788438" y="3804252"/>
              <a:ext cx="361411" cy="363809"/>
            </a:xfrm>
            <a:custGeom>
              <a:rect b="b" l="l" r="r" t="t"/>
              <a:pathLst>
                <a:path extrusionOk="0" h="71126" w="70657">
                  <a:moveTo>
                    <a:pt x="52084" y="0"/>
                  </a:moveTo>
                  <a:cubicBezTo>
                    <a:pt x="42959" y="5745"/>
                    <a:pt x="34518" y="12490"/>
                    <a:pt x="26904" y="20124"/>
                  </a:cubicBezTo>
                  <a:cubicBezTo>
                    <a:pt x="15828" y="31194"/>
                    <a:pt x="6800" y="43759"/>
                    <a:pt x="0" y="57373"/>
                  </a:cubicBezTo>
                  <a:lnTo>
                    <a:pt x="30704" y="71125"/>
                  </a:lnTo>
                  <a:cubicBezTo>
                    <a:pt x="39870" y="53401"/>
                    <a:pt x="53677" y="38504"/>
                    <a:pt x="70657" y="28021"/>
                  </a:cubicBezTo>
                  <a:lnTo>
                    <a:pt x="520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8" name="Google Shape;2118;p119"/>
            <p:cNvSpPr/>
            <p:nvPr/>
          </p:nvSpPr>
          <p:spPr>
            <a:xfrm>
              <a:off x="712664" y="4097717"/>
              <a:ext cx="232830" cy="293432"/>
            </a:xfrm>
            <a:custGeom>
              <a:rect b="b" l="l" r="r" t="t"/>
              <a:pathLst>
                <a:path extrusionOk="0" h="57367" w="45519">
                  <a:moveTo>
                    <a:pt x="14814" y="0"/>
                  </a:moveTo>
                  <a:cubicBezTo>
                    <a:pt x="5966" y="17697"/>
                    <a:pt x="890" y="37152"/>
                    <a:pt x="0" y="57366"/>
                  </a:cubicBezTo>
                  <a:lnTo>
                    <a:pt x="33566" y="57366"/>
                  </a:lnTo>
                  <a:cubicBezTo>
                    <a:pt x="34442" y="42152"/>
                    <a:pt x="38511" y="27283"/>
                    <a:pt x="45518" y="13745"/>
                  </a:cubicBezTo>
                  <a:lnTo>
                    <a:pt x="148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19" name="Google Shape;2119;p119"/>
          <p:cNvSpPr txBox="1"/>
          <p:nvPr/>
        </p:nvSpPr>
        <p:spPr>
          <a:xfrm>
            <a:off x="3269161" y="1409602"/>
            <a:ext cx="1831800" cy="37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Software</a:t>
            </a:r>
            <a:endParaRPr sz="2400">
              <a:solidFill>
                <a:schemeClr val="dk1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2120" name="Google Shape;2120;p119"/>
          <p:cNvSpPr txBox="1"/>
          <p:nvPr/>
        </p:nvSpPr>
        <p:spPr>
          <a:xfrm>
            <a:off x="6700064" y="1783390"/>
            <a:ext cx="1831800" cy="37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Electrical</a:t>
            </a:r>
            <a:endParaRPr b="1" sz="2400">
              <a:solidFill>
                <a:schemeClr val="dk1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2121" name="Google Shape;2121;p119"/>
          <p:cNvSpPr txBox="1"/>
          <p:nvPr/>
        </p:nvSpPr>
        <p:spPr>
          <a:xfrm>
            <a:off x="510925" y="2862100"/>
            <a:ext cx="2041800" cy="37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Mechanical</a:t>
            </a:r>
            <a:endParaRPr sz="2400">
              <a:solidFill>
                <a:schemeClr val="dk1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cxnSp>
        <p:nvCxnSpPr>
          <p:cNvPr id="2122" name="Google Shape;2122;p119"/>
          <p:cNvCxnSpPr>
            <a:stCxn id="2121" idx="2"/>
          </p:cNvCxnSpPr>
          <p:nvPr/>
        </p:nvCxnSpPr>
        <p:spPr>
          <a:xfrm flipH="1" rot="-5400000">
            <a:off x="1878775" y="2888950"/>
            <a:ext cx="812100" cy="1506000"/>
          </a:xfrm>
          <a:prstGeom prst="bentConnector2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none"/>
            <a:tailEnd len="med" w="med" type="oval"/>
          </a:ln>
        </p:spPr>
      </p:cxnSp>
      <p:cxnSp>
        <p:nvCxnSpPr>
          <p:cNvPr id="2123" name="Google Shape;2123;p119"/>
          <p:cNvCxnSpPr>
            <a:stCxn id="2119" idx="2"/>
          </p:cNvCxnSpPr>
          <p:nvPr/>
        </p:nvCxnSpPr>
        <p:spPr>
          <a:xfrm flipH="1" rot="-5400000">
            <a:off x="3465361" y="2503102"/>
            <a:ext cx="1764900" cy="325500"/>
          </a:xfrm>
          <a:prstGeom prst="bentConnector3">
            <a:avLst>
              <a:gd fmla="val 61924" name="adj1"/>
            </a:avLst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none"/>
            <a:tailEnd len="med" w="med" type="oval"/>
          </a:ln>
        </p:spPr>
      </p:cxnSp>
      <p:cxnSp>
        <p:nvCxnSpPr>
          <p:cNvPr id="2124" name="Google Shape;2124;p119"/>
          <p:cNvCxnSpPr>
            <a:stCxn id="2120" idx="2"/>
          </p:cNvCxnSpPr>
          <p:nvPr/>
        </p:nvCxnSpPr>
        <p:spPr>
          <a:xfrm rot="5400000">
            <a:off x="5667014" y="2043040"/>
            <a:ext cx="1834800" cy="2063100"/>
          </a:xfrm>
          <a:prstGeom prst="bentConnector2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2125" name="Google Shape;2125;p119"/>
          <p:cNvSpPr/>
          <p:nvPr/>
        </p:nvSpPr>
        <p:spPr>
          <a:xfrm>
            <a:off x="4462713" y="4088200"/>
            <a:ext cx="222900" cy="2229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126" name="Google Shape;2126;p119"/>
          <p:cNvCxnSpPr>
            <a:stCxn id="2125" idx="0"/>
          </p:cNvCxnSpPr>
          <p:nvPr/>
        </p:nvCxnSpPr>
        <p:spPr>
          <a:xfrm rot="10800000">
            <a:off x="4574163" y="3693400"/>
            <a:ext cx="0" cy="394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0" name="Shape 2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1" name="Google Shape;2131;p120"/>
          <p:cNvSpPr txBox="1"/>
          <p:nvPr>
            <p:ph type="title"/>
          </p:nvPr>
        </p:nvSpPr>
        <p:spPr>
          <a:xfrm>
            <a:off x="748050" y="27250"/>
            <a:ext cx="7647900" cy="11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Wheel - Stepper Motor</a:t>
            </a:r>
            <a:endParaRPr/>
          </a:p>
        </p:txBody>
      </p:sp>
      <p:pic>
        <p:nvPicPr>
          <p:cNvPr id="2132" name="Google Shape;2132;p120" title="IMG_2552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438" y="632975"/>
            <a:ext cx="8129126" cy="4572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6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p49"/>
          <p:cNvSpPr txBox="1"/>
          <p:nvPr>
            <p:ph type="title"/>
          </p:nvPr>
        </p:nvSpPr>
        <p:spPr>
          <a:xfrm>
            <a:off x="720000" y="443075"/>
            <a:ext cx="7710900" cy="65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PSDRs</a:t>
            </a:r>
            <a:endParaRPr/>
          </a:p>
        </p:txBody>
      </p:sp>
      <p:sp>
        <p:nvSpPr>
          <p:cNvPr id="1318" name="Google Shape;1318;p49"/>
          <p:cNvSpPr txBox="1"/>
          <p:nvPr>
            <p:ph idx="1" type="subTitle"/>
          </p:nvPr>
        </p:nvSpPr>
        <p:spPr>
          <a:xfrm>
            <a:off x="720000" y="1101575"/>
            <a:ext cx="7710900" cy="20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30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An ability for the microcontroller to interface with a stepper motor driver to move stepper motor in precise increments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An ability for the microcontroller to communicate with Raspberry Pi over a UART connection.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An ability for the microcontroller to control brushed DC motors with certain speed and direction to feed 1 card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A mobile application that can be used to select desired order of cards and communicate with Raspberry Pi via Bluetooth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An algorithm that determines an order of loading/unloading cards optimized for time given the original order of deck and parameters concerning shuffled order of cards</a:t>
            </a:r>
            <a:endParaRPr/>
          </a:p>
        </p:txBody>
      </p:sp>
      <p:sp>
        <p:nvSpPr>
          <p:cNvPr id="1319" name="Google Shape;1319;p49"/>
          <p:cNvSpPr txBox="1"/>
          <p:nvPr/>
        </p:nvSpPr>
        <p:spPr>
          <a:xfrm>
            <a:off x="2752355" y="3241563"/>
            <a:ext cx="36393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Stretch PSDRs</a:t>
            </a:r>
            <a:endParaRPr b="1" sz="2300">
              <a:solidFill>
                <a:schemeClr val="dk1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1320" name="Google Shape;1320;p49"/>
          <p:cNvSpPr txBox="1"/>
          <p:nvPr>
            <p:ph idx="1" type="subTitle"/>
          </p:nvPr>
        </p:nvSpPr>
        <p:spPr>
          <a:xfrm>
            <a:off x="716550" y="3518650"/>
            <a:ext cx="7710900" cy="71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30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Provide greater functionality through phone application for Poker screen, to allow for </a:t>
            </a:r>
            <a:r>
              <a:rPr lang="en"/>
              <a:t>continuous</a:t>
            </a:r>
            <a:r>
              <a:rPr lang="en"/>
              <a:t> game modes, simulating game feature and Poker modifications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Implementation of STM32 firmware using an RTOS to guarantee smooth motor control and timely communication</a:t>
            </a:r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6" name="Shape 2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7" name="Google Shape;2137;p121"/>
          <p:cNvSpPr txBox="1"/>
          <p:nvPr>
            <p:ph type="title"/>
          </p:nvPr>
        </p:nvSpPr>
        <p:spPr>
          <a:xfrm>
            <a:off x="748050" y="27250"/>
            <a:ext cx="7647900" cy="11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Servo</a:t>
            </a:r>
            <a:r>
              <a:rPr lang="en"/>
              <a:t> - Trap Door Mechanism</a:t>
            </a:r>
            <a:endParaRPr/>
          </a:p>
        </p:txBody>
      </p:sp>
      <p:pic>
        <p:nvPicPr>
          <p:cNvPr id="2138" name="Google Shape;2138;p121" title="IMG_2549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8500" y="736050"/>
            <a:ext cx="5926975" cy="44452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2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Google Shape;2143;p122"/>
          <p:cNvSpPr txBox="1"/>
          <p:nvPr>
            <p:ph type="title"/>
          </p:nvPr>
        </p:nvSpPr>
        <p:spPr>
          <a:xfrm>
            <a:off x="748050" y="27250"/>
            <a:ext cx="7647900" cy="11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Card Dispensing</a:t>
            </a:r>
            <a:endParaRPr/>
          </a:p>
        </p:txBody>
      </p:sp>
      <p:pic>
        <p:nvPicPr>
          <p:cNvPr id="2144" name="Google Shape;2144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1400" y="731800"/>
            <a:ext cx="3772850" cy="5027576"/>
          </a:xfrm>
          <a:prstGeom prst="rect">
            <a:avLst/>
          </a:prstGeom>
          <a:noFill/>
          <a:ln>
            <a:noFill/>
          </a:ln>
        </p:spPr>
      </p:pic>
      <p:sp>
        <p:nvSpPr>
          <p:cNvPr id="2145" name="Google Shape;2145;p122"/>
          <p:cNvSpPr txBox="1"/>
          <p:nvPr>
            <p:ph idx="1" type="subTitle"/>
          </p:nvPr>
        </p:nvSpPr>
        <p:spPr>
          <a:xfrm>
            <a:off x="713550" y="1015900"/>
            <a:ext cx="7716900" cy="406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2 DC Motors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/>
              <a:t>Dispense 1 card at a time</a:t>
            </a:r>
            <a:endParaRPr b="1" sz="1700"/>
          </a:p>
        </p:txBody>
      </p:sp>
      <p:pic>
        <p:nvPicPr>
          <p:cNvPr id="2146" name="Google Shape;2146;p122"/>
          <p:cNvPicPr preferRelativeResize="0"/>
          <p:nvPr/>
        </p:nvPicPr>
        <p:blipFill rotWithShape="1">
          <a:blip r:embed="rId4">
            <a:alphaModFix/>
          </a:blip>
          <a:srcRect b="0" l="36961" r="-23541" t="11629"/>
          <a:stretch/>
        </p:blipFill>
        <p:spPr>
          <a:xfrm rot="-5400000">
            <a:off x="988215" y="388574"/>
            <a:ext cx="3772374" cy="5154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150" name="Shape 2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" name="Google Shape;2151;p123"/>
          <p:cNvSpPr txBox="1"/>
          <p:nvPr>
            <p:ph type="title"/>
          </p:nvPr>
        </p:nvSpPr>
        <p:spPr>
          <a:xfrm>
            <a:off x="753750" y="1589550"/>
            <a:ext cx="7636500" cy="196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600">
                <a:solidFill>
                  <a:schemeClr val="dk1"/>
                </a:solidFill>
              </a:rPr>
              <a:t>Software Development Status</a:t>
            </a:r>
            <a:endParaRPr sz="7600">
              <a:solidFill>
                <a:schemeClr val="dk1"/>
              </a:solidFill>
            </a:endParaRPr>
          </a:p>
        </p:txBody>
      </p:sp>
      <p:grpSp>
        <p:nvGrpSpPr>
          <p:cNvPr id="2152" name="Google Shape;2152;p123"/>
          <p:cNvGrpSpPr/>
          <p:nvPr/>
        </p:nvGrpSpPr>
        <p:grpSpPr>
          <a:xfrm>
            <a:off x="5064913" y="4461913"/>
            <a:ext cx="1168925" cy="284175"/>
            <a:chOff x="6017825" y="3809000"/>
            <a:chExt cx="1168925" cy="284175"/>
          </a:xfrm>
        </p:grpSpPr>
        <p:sp>
          <p:nvSpPr>
            <p:cNvPr id="2153" name="Google Shape;2153;p123"/>
            <p:cNvSpPr/>
            <p:nvPr/>
          </p:nvSpPr>
          <p:spPr>
            <a:xfrm>
              <a:off x="6017825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32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4" name="Google Shape;2154;p123"/>
            <p:cNvSpPr/>
            <p:nvPr/>
          </p:nvSpPr>
          <p:spPr>
            <a:xfrm>
              <a:off x="6247100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32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5" name="Google Shape;2155;p123"/>
            <p:cNvSpPr/>
            <p:nvPr/>
          </p:nvSpPr>
          <p:spPr>
            <a:xfrm>
              <a:off x="64761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6" name="Google Shape;2156;p123"/>
            <p:cNvSpPr/>
            <p:nvPr/>
          </p:nvSpPr>
          <p:spPr>
            <a:xfrm>
              <a:off x="6705425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32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7" name="Google Shape;2157;p123"/>
            <p:cNvSpPr/>
            <p:nvPr/>
          </p:nvSpPr>
          <p:spPr>
            <a:xfrm>
              <a:off x="69342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8" name="Google Shape;2158;p123"/>
            <p:cNvSpPr/>
            <p:nvPr/>
          </p:nvSpPr>
          <p:spPr>
            <a:xfrm>
              <a:off x="716330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32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9" name="Google Shape;2159;p123"/>
            <p:cNvSpPr/>
            <p:nvPr/>
          </p:nvSpPr>
          <p:spPr>
            <a:xfrm>
              <a:off x="6017825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23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0" name="Google Shape;2160;p123"/>
            <p:cNvSpPr/>
            <p:nvPr/>
          </p:nvSpPr>
          <p:spPr>
            <a:xfrm>
              <a:off x="6247100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23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1" name="Google Shape;2161;p123"/>
            <p:cNvSpPr/>
            <p:nvPr/>
          </p:nvSpPr>
          <p:spPr>
            <a:xfrm>
              <a:off x="64761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2" name="Google Shape;2162;p123"/>
            <p:cNvSpPr/>
            <p:nvPr/>
          </p:nvSpPr>
          <p:spPr>
            <a:xfrm>
              <a:off x="6705425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23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3" name="Google Shape;2163;p123"/>
            <p:cNvSpPr/>
            <p:nvPr/>
          </p:nvSpPr>
          <p:spPr>
            <a:xfrm>
              <a:off x="69342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4" name="Google Shape;2164;p123"/>
            <p:cNvSpPr/>
            <p:nvPr/>
          </p:nvSpPr>
          <p:spPr>
            <a:xfrm>
              <a:off x="716330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23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5" name="Google Shape;2165;p123"/>
            <p:cNvSpPr/>
            <p:nvPr/>
          </p:nvSpPr>
          <p:spPr>
            <a:xfrm>
              <a:off x="6017825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4" y="937"/>
                  </a:cubicBezTo>
                  <a:cubicBezTo>
                    <a:pt x="723" y="937"/>
                    <a:pt x="938" y="723"/>
                    <a:pt x="938" y="473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6" name="Google Shape;2166;p123"/>
            <p:cNvSpPr/>
            <p:nvPr/>
          </p:nvSpPr>
          <p:spPr>
            <a:xfrm>
              <a:off x="6247100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3"/>
                  </a:cubicBezTo>
                  <a:cubicBezTo>
                    <a:pt x="1" y="723"/>
                    <a:pt x="206" y="937"/>
                    <a:pt x="465" y="937"/>
                  </a:cubicBezTo>
                  <a:cubicBezTo>
                    <a:pt x="723" y="937"/>
                    <a:pt x="929" y="723"/>
                    <a:pt x="929" y="473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7" name="Google Shape;2167;p123"/>
            <p:cNvSpPr/>
            <p:nvPr/>
          </p:nvSpPr>
          <p:spPr>
            <a:xfrm>
              <a:off x="64761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3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8" name="Google Shape;2168;p123"/>
            <p:cNvSpPr/>
            <p:nvPr/>
          </p:nvSpPr>
          <p:spPr>
            <a:xfrm>
              <a:off x="6705425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197" y="937"/>
                    <a:pt x="464" y="937"/>
                  </a:cubicBezTo>
                  <a:cubicBezTo>
                    <a:pt x="723" y="937"/>
                    <a:pt x="928" y="723"/>
                    <a:pt x="928" y="473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9" name="Google Shape;2169;p123"/>
            <p:cNvSpPr/>
            <p:nvPr/>
          </p:nvSpPr>
          <p:spPr>
            <a:xfrm>
              <a:off x="69342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215" y="937"/>
                    <a:pt x="464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0" name="Google Shape;2170;p123"/>
            <p:cNvSpPr/>
            <p:nvPr/>
          </p:nvSpPr>
          <p:spPr>
            <a:xfrm>
              <a:off x="716330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3"/>
                  </a:cubicBezTo>
                  <a:cubicBezTo>
                    <a:pt x="0" y="723"/>
                    <a:pt x="214" y="937"/>
                    <a:pt x="473" y="937"/>
                  </a:cubicBezTo>
                  <a:cubicBezTo>
                    <a:pt x="732" y="937"/>
                    <a:pt x="937" y="723"/>
                    <a:pt x="937" y="473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4" name="Shape 2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5" name="Google Shape;2175;p124"/>
          <p:cNvSpPr txBox="1"/>
          <p:nvPr>
            <p:ph type="title"/>
          </p:nvPr>
        </p:nvSpPr>
        <p:spPr>
          <a:xfrm>
            <a:off x="713275" y="445025"/>
            <a:ext cx="77175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STM32 Functionality Status</a:t>
            </a:r>
            <a:endParaRPr/>
          </a:p>
        </p:txBody>
      </p:sp>
      <p:sp>
        <p:nvSpPr>
          <p:cNvPr id="2176" name="Google Shape;2176;p124"/>
          <p:cNvSpPr/>
          <p:nvPr/>
        </p:nvSpPr>
        <p:spPr>
          <a:xfrm>
            <a:off x="1323550" y="1120325"/>
            <a:ext cx="6670200" cy="37227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2177" name="Google Shape;2177;p124"/>
          <p:cNvPicPr preferRelativeResize="0"/>
          <p:nvPr/>
        </p:nvPicPr>
        <p:blipFill rotWithShape="1">
          <a:blip r:embed="rId3">
            <a:alphaModFix/>
          </a:blip>
          <a:srcRect b="0" l="0" r="0" t="7037"/>
          <a:stretch/>
        </p:blipFill>
        <p:spPr>
          <a:xfrm>
            <a:off x="1561274" y="1343863"/>
            <a:ext cx="6021451" cy="327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8" name="Google Shape;2178;p1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93750" y="2222398"/>
            <a:ext cx="1045225" cy="84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2" name="Shape 2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3" name="Google Shape;2183;p125"/>
          <p:cNvSpPr txBox="1"/>
          <p:nvPr>
            <p:ph type="title"/>
          </p:nvPr>
        </p:nvSpPr>
        <p:spPr>
          <a:xfrm>
            <a:off x="713275" y="445025"/>
            <a:ext cx="77175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Raspberry Pi Status</a:t>
            </a:r>
            <a:endParaRPr/>
          </a:p>
        </p:txBody>
      </p:sp>
      <p:sp>
        <p:nvSpPr>
          <p:cNvPr id="2184" name="Google Shape;2184;p125"/>
          <p:cNvSpPr/>
          <p:nvPr/>
        </p:nvSpPr>
        <p:spPr>
          <a:xfrm>
            <a:off x="1323550" y="1120325"/>
            <a:ext cx="6670200" cy="37227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2185" name="Google Shape;2185;p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3287" y="1351375"/>
            <a:ext cx="6130724" cy="32606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186" name="Google Shape;2186;p1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93750" y="2222398"/>
            <a:ext cx="1045225" cy="84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0" name="Shape 2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" name="Google Shape;2191;p126"/>
          <p:cNvPicPr preferRelativeResize="0"/>
          <p:nvPr/>
        </p:nvPicPr>
        <p:blipFill rotWithShape="1">
          <a:blip r:embed="rId3">
            <a:alphaModFix/>
          </a:blip>
          <a:srcRect b="0" l="0" r="2210" t="0"/>
          <a:stretch/>
        </p:blipFill>
        <p:spPr>
          <a:xfrm>
            <a:off x="1588025" y="0"/>
            <a:ext cx="5581972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5" name="Shape 2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6" name="Google Shape;2196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8275" y="-417400"/>
            <a:ext cx="600564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0" name="Shape 2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" name="Google Shape;2201;p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1276" y="-277000"/>
            <a:ext cx="5029652" cy="5244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5" name="Shape 2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6" name="Google Shape;2206;p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7000" y="-55900"/>
            <a:ext cx="5209999" cy="5011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210" name="Shape 2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" name="Google Shape;2211;p130"/>
          <p:cNvSpPr txBox="1"/>
          <p:nvPr>
            <p:ph type="title"/>
          </p:nvPr>
        </p:nvSpPr>
        <p:spPr>
          <a:xfrm>
            <a:off x="753750" y="951125"/>
            <a:ext cx="7636500" cy="196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600">
                <a:solidFill>
                  <a:schemeClr val="dk1"/>
                </a:solidFill>
              </a:rPr>
              <a:t>Project Timeline</a:t>
            </a:r>
            <a:endParaRPr sz="7600">
              <a:solidFill>
                <a:schemeClr val="dk1"/>
              </a:solidFill>
            </a:endParaRPr>
          </a:p>
        </p:txBody>
      </p:sp>
      <p:sp>
        <p:nvSpPr>
          <p:cNvPr id="2212" name="Google Shape;2212;p130"/>
          <p:cNvSpPr txBox="1"/>
          <p:nvPr>
            <p:ph idx="1" type="subTitle"/>
          </p:nvPr>
        </p:nvSpPr>
        <p:spPr>
          <a:xfrm>
            <a:off x="2135550" y="3168850"/>
            <a:ext cx="4872900" cy="67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2213" name="Google Shape;2213;p130"/>
          <p:cNvGrpSpPr/>
          <p:nvPr/>
        </p:nvGrpSpPr>
        <p:grpSpPr>
          <a:xfrm>
            <a:off x="5064913" y="4461913"/>
            <a:ext cx="1168925" cy="284175"/>
            <a:chOff x="6017825" y="3809000"/>
            <a:chExt cx="1168925" cy="284175"/>
          </a:xfrm>
        </p:grpSpPr>
        <p:sp>
          <p:nvSpPr>
            <p:cNvPr id="2214" name="Google Shape;2214;p130"/>
            <p:cNvSpPr/>
            <p:nvPr/>
          </p:nvSpPr>
          <p:spPr>
            <a:xfrm>
              <a:off x="6017825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32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5" name="Google Shape;2215;p130"/>
            <p:cNvSpPr/>
            <p:nvPr/>
          </p:nvSpPr>
          <p:spPr>
            <a:xfrm>
              <a:off x="6247100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32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6" name="Google Shape;2216;p130"/>
            <p:cNvSpPr/>
            <p:nvPr/>
          </p:nvSpPr>
          <p:spPr>
            <a:xfrm>
              <a:off x="64761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7" name="Google Shape;2217;p130"/>
            <p:cNvSpPr/>
            <p:nvPr/>
          </p:nvSpPr>
          <p:spPr>
            <a:xfrm>
              <a:off x="6705425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32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8" name="Google Shape;2218;p130"/>
            <p:cNvSpPr/>
            <p:nvPr/>
          </p:nvSpPr>
          <p:spPr>
            <a:xfrm>
              <a:off x="69342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9" name="Google Shape;2219;p130"/>
            <p:cNvSpPr/>
            <p:nvPr/>
          </p:nvSpPr>
          <p:spPr>
            <a:xfrm>
              <a:off x="716330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32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0" name="Google Shape;2220;p130"/>
            <p:cNvSpPr/>
            <p:nvPr/>
          </p:nvSpPr>
          <p:spPr>
            <a:xfrm>
              <a:off x="6017825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23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1" name="Google Shape;2221;p130"/>
            <p:cNvSpPr/>
            <p:nvPr/>
          </p:nvSpPr>
          <p:spPr>
            <a:xfrm>
              <a:off x="6247100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23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2" name="Google Shape;2222;p130"/>
            <p:cNvSpPr/>
            <p:nvPr/>
          </p:nvSpPr>
          <p:spPr>
            <a:xfrm>
              <a:off x="64761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3" name="Google Shape;2223;p130"/>
            <p:cNvSpPr/>
            <p:nvPr/>
          </p:nvSpPr>
          <p:spPr>
            <a:xfrm>
              <a:off x="6705425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23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4" name="Google Shape;2224;p130"/>
            <p:cNvSpPr/>
            <p:nvPr/>
          </p:nvSpPr>
          <p:spPr>
            <a:xfrm>
              <a:off x="69342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5" name="Google Shape;2225;p130"/>
            <p:cNvSpPr/>
            <p:nvPr/>
          </p:nvSpPr>
          <p:spPr>
            <a:xfrm>
              <a:off x="716330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23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6" name="Google Shape;2226;p130"/>
            <p:cNvSpPr/>
            <p:nvPr/>
          </p:nvSpPr>
          <p:spPr>
            <a:xfrm>
              <a:off x="6017825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4" y="937"/>
                  </a:cubicBezTo>
                  <a:cubicBezTo>
                    <a:pt x="723" y="937"/>
                    <a:pt x="938" y="723"/>
                    <a:pt x="938" y="473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7" name="Google Shape;2227;p130"/>
            <p:cNvSpPr/>
            <p:nvPr/>
          </p:nvSpPr>
          <p:spPr>
            <a:xfrm>
              <a:off x="6247100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3"/>
                  </a:cubicBezTo>
                  <a:cubicBezTo>
                    <a:pt x="1" y="723"/>
                    <a:pt x="206" y="937"/>
                    <a:pt x="465" y="937"/>
                  </a:cubicBezTo>
                  <a:cubicBezTo>
                    <a:pt x="723" y="937"/>
                    <a:pt x="929" y="723"/>
                    <a:pt x="929" y="473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8" name="Google Shape;2228;p130"/>
            <p:cNvSpPr/>
            <p:nvPr/>
          </p:nvSpPr>
          <p:spPr>
            <a:xfrm>
              <a:off x="64761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3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9" name="Google Shape;2229;p130"/>
            <p:cNvSpPr/>
            <p:nvPr/>
          </p:nvSpPr>
          <p:spPr>
            <a:xfrm>
              <a:off x="6705425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197" y="937"/>
                    <a:pt x="464" y="937"/>
                  </a:cubicBezTo>
                  <a:cubicBezTo>
                    <a:pt x="723" y="937"/>
                    <a:pt x="928" y="723"/>
                    <a:pt x="928" y="473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0" name="Google Shape;2230;p130"/>
            <p:cNvSpPr/>
            <p:nvPr/>
          </p:nvSpPr>
          <p:spPr>
            <a:xfrm>
              <a:off x="69342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215" y="937"/>
                    <a:pt x="464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1" name="Google Shape;2231;p130"/>
            <p:cNvSpPr/>
            <p:nvPr/>
          </p:nvSpPr>
          <p:spPr>
            <a:xfrm>
              <a:off x="716330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3"/>
                  </a:cubicBezTo>
                  <a:cubicBezTo>
                    <a:pt x="0" y="723"/>
                    <a:pt x="214" y="937"/>
                    <a:pt x="473" y="937"/>
                  </a:cubicBezTo>
                  <a:cubicBezTo>
                    <a:pt x="732" y="937"/>
                    <a:pt x="937" y="723"/>
                    <a:pt x="937" y="473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324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Google Shape;1325;p50"/>
          <p:cNvSpPr txBox="1"/>
          <p:nvPr>
            <p:ph type="title"/>
          </p:nvPr>
        </p:nvSpPr>
        <p:spPr>
          <a:xfrm>
            <a:off x="753750" y="951125"/>
            <a:ext cx="7636500" cy="196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600">
                <a:solidFill>
                  <a:schemeClr val="dk1"/>
                </a:solidFill>
              </a:rPr>
              <a:t>Major Components</a:t>
            </a:r>
            <a:endParaRPr sz="7600">
              <a:solidFill>
                <a:schemeClr val="dk1"/>
              </a:solidFill>
            </a:endParaRPr>
          </a:p>
        </p:txBody>
      </p:sp>
      <p:grpSp>
        <p:nvGrpSpPr>
          <p:cNvPr id="1326" name="Google Shape;1326;p50"/>
          <p:cNvGrpSpPr/>
          <p:nvPr/>
        </p:nvGrpSpPr>
        <p:grpSpPr>
          <a:xfrm>
            <a:off x="5064913" y="4461913"/>
            <a:ext cx="1168925" cy="284175"/>
            <a:chOff x="6017825" y="3809000"/>
            <a:chExt cx="1168925" cy="284175"/>
          </a:xfrm>
        </p:grpSpPr>
        <p:sp>
          <p:nvSpPr>
            <p:cNvPr id="1327" name="Google Shape;1327;p50"/>
            <p:cNvSpPr/>
            <p:nvPr/>
          </p:nvSpPr>
          <p:spPr>
            <a:xfrm>
              <a:off x="6017825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32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8" name="Google Shape;1328;p50"/>
            <p:cNvSpPr/>
            <p:nvPr/>
          </p:nvSpPr>
          <p:spPr>
            <a:xfrm>
              <a:off x="6247100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32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9" name="Google Shape;1329;p50"/>
            <p:cNvSpPr/>
            <p:nvPr/>
          </p:nvSpPr>
          <p:spPr>
            <a:xfrm>
              <a:off x="64761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0" name="Google Shape;1330;p50"/>
            <p:cNvSpPr/>
            <p:nvPr/>
          </p:nvSpPr>
          <p:spPr>
            <a:xfrm>
              <a:off x="6705425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32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1" name="Google Shape;1331;p50"/>
            <p:cNvSpPr/>
            <p:nvPr/>
          </p:nvSpPr>
          <p:spPr>
            <a:xfrm>
              <a:off x="69342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2" name="Google Shape;1332;p50"/>
            <p:cNvSpPr/>
            <p:nvPr/>
          </p:nvSpPr>
          <p:spPr>
            <a:xfrm>
              <a:off x="716330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32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3" name="Google Shape;1333;p50"/>
            <p:cNvSpPr/>
            <p:nvPr/>
          </p:nvSpPr>
          <p:spPr>
            <a:xfrm>
              <a:off x="6017825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23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4" name="Google Shape;1334;p50"/>
            <p:cNvSpPr/>
            <p:nvPr/>
          </p:nvSpPr>
          <p:spPr>
            <a:xfrm>
              <a:off x="6247100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23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5" name="Google Shape;1335;p50"/>
            <p:cNvSpPr/>
            <p:nvPr/>
          </p:nvSpPr>
          <p:spPr>
            <a:xfrm>
              <a:off x="64761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6" name="Google Shape;1336;p50"/>
            <p:cNvSpPr/>
            <p:nvPr/>
          </p:nvSpPr>
          <p:spPr>
            <a:xfrm>
              <a:off x="6705425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23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7" name="Google Shape;1337;p50"/>
            <p:cNvSpPr/>
            <p:nvPr/>
          </p:nvSpPr>
          <p:spPr>
            <a:xfrm>
              <a:off x="69342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8" name="Google Shape;1338;p50"/>
            <p:cNvSpPr/>
            <p:nvPr/>
          </p:nvSpPr>
          <p:spPr>
            <a:xfrm>
              <a:off x="716330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23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9" name="Google Shape;1339;p50"/>
            <p:cNvSpPr/>
            <p:nvPr/>
          </p:nvSpPr>
          <p:spPr>
            <a:xfrm>
              <a:off x="6017825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4" y="937"/>
                  </a:cubicBezTo>
                  <a:cubicBezTo>
                    <a:pt x="723" y="937"/>
                    <a:pt x="938" y="723"/>
                    <a:pt x="938" y="473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0" name="Google Shape;1340;p50"/>
            <p:cNvSpPr/>
            <p:nvPr/>
          </p:nvSpPr>
          <p:spPr>
            <a:xfrm>
              <a:off x="6247100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3"/>
                  </a:cubicBezTo>
                  <a:cubicBezTo>
                    <a:pt x="1" y="723"/>
                    <a:pt x="206" y="937"/>
                    <a:pt x="465" y="937"/>
                  </a:cubicBezTo>
                  <a:cubicBezTo>
                    <a:pt x="723" y="937"/>
                    <a:pt x="929" y="723"/>
                    <a:pt x="929" y="473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1" name="Google Shape;1341;p50"/>
            <p:cNvSpPr/>
            <p:nvPr/>
          </p:nvSpPr>
          <p:spPr>
            <a:xfrm>
              <a:off x="64761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3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2" name="Google Shape;1342;p50"/>
            <p:cNvSpPr/>
            <p:nvPr/>
          </p:nvSpPr>
          <p:spPr>
            <a:xfrm>
              <a:off x="6705425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197" y="937"/>
                    <a:pt x="464" y="937"/>
                  </a:cubicBezTo>
                  <a:cubicBezTo>
                    <a:pt x="723" y="937"/>
                    <a:pt x="928" y="723"/>
                    <a:pt x="928" y="473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3" name="Google Shape;1343;p50"/>
            <p:cNvSpPr/>
            <p:nvPr/>
          </p:nvSpPr>
          <p:spPr>
            <a:xfrm>
              <a:off x="69342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215" y="937"/>
                    <a:pt x="464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4" name="Google Shape;1344;p50"/>
            <p:cNvSpPr/>
            <p:nvPr/>
          </p:nvSpPr>
          <p:spPr>
            <a:xfrm>
              <a:off x="716330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3"/>
                  </a:cubicBezTo>
                  <a:cubicBezTo>
                    <a:pt x="0" y="723"/>
                    <a:pt x="214" y="937"/>
                    <a:pt x="473" y="937"/>
                  </a:cubicBezTo>
                  <a:cubicBezTo>
                    <a:pt x="732" y="937"/>
                    <a:pt x="937" y="723"/>
                    <a:pt x="937" y="473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5" name="Shape 2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6" name="Google Shape;2236;p131"/>
          <p:cNvSpPr txBox="1"/>
          <p:nvPr>
            <p:ph type="title"/>
          </p:nvPr>
        </p:nvSpPr>
        <p:spPr>
          <a:xfrm>
            <a:off x="720000" y="81150"/>
            <a:ext cx="7704000" cy="5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GANTT</a:t>
            </a:r>
            <a:r>
              <a:rPr lang="en"/>
              <a:t> CHART</a:t>
            </a:r>
            <a:endParaRPr/>
          </a:p>
        </p:txBody>
      </p:sp>
      <p:pic>
        <p:nvPicPr>
          <p:cNvPr id="2237" name="Google Shape;2237;p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1038" y="676650"/>
            <a:ext cx="6901924" cy="4162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241" name="Shape 2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" name="Google Shape;2242;p132"/>
          <p:cNvSpPr txBox="1"/>
          <p:nvPr>
            <p:ph type="title"/>
          </p:nvPr>
        </p:nvSpPr>
        <p:spPr>
          <a:xfrm>
            <a:off x="753750" y="951125"/>
            <a:ext cx="7636500" cy="196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600">
                <a:solidFill>
                  <a:schemeClr val="dk1"/>
                </a:solidFill>
              </a:rPr>
              <a:t>Q/A Time</a:t>
            </a:r>
            <a:endParaRPr sz="7600">
              <a:solidFill>
                <a:schemeClr val="dk1"/>
              </a:solidFill>
            </a:endParaRPr>
          </a:p>
        </p:txBody>
      </p:sp>
      <p:sp>
        <p:nvSpPr>
          <p:cNvPr id="2243" name="Google Shape;2243;p132"/>
          <p:cNvSpPr txBox="1"/>
          <p:nvPr>
            <p:ph idx="1" type="subTitle"/>
          </p:nvPr>
        </p:nvSpPr>
        <p:spPr>
          <a:xfrm>
            <a:off x="2135550" y="3168850"/>
            <a:ext cx="4872900" cy="67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2244" name="Google Shape;2244;p132"/>
          <p:cNvGrpSpPr/>
          <p:nvPr/>
        </p:nvGrpSpPr>
        <p:grpSpPr>
          <a:xfrm>
            <a:off x="5064913" y="4461913"/>
            <a:ext cx="1168925" cy="284175"/>
            <a:chOff x="6017825" y="3809000"/>
            <a:chExt cx="1168925" cy="284175"/>
          </a:xfrm>
        </p:grpSpPr>
        <p:sp>
          <p:nvSpPr>
            <p:cNvPr id="2245" name="Google Shape;2245;p132"/>
            <p:cNvSpPr/>
            <p:nvPr/>
          </p:nvSpPr>
          <p:spPr>
            <a:xfrm>
              <a:off x="6017825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32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6" name="Google Shape;2246;p132"/>
            <p:cNvSpPr/>
            <p:nvPr/>
          </p:nvSpPr>
          <p:spPr>
            <a:xfrm>
              <a:off x="6247100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32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7" name="Google Shape;2247;p132"/>
            <p:cNvSpPr/>
            <p:nvPr/>
          </p:nvSpPr>
          <p:spPr>
            <a:xfrm>
              <a:off x="64761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8" name="Google Shape;2248;p132"/>
            <p:cNvSpPr/>
            <p:nvPr/>
          </p:nvSpPr>
          <p:spPr>
            <a:xfrm>
              <a:off x="6705425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32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9" name="Google Shape;2249;p132"/>
            <p:cNvSpPr/>
            <p:nvPr/>
          </p:nvSpPr>
          <p:spPr>
            <a:xfrm>
              <a:off x="69342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0" name="Google Shape;2250;p132"/>
            <p:cNvSpPr/>
            <p:nvPr/>
          </p:nvSpPr>
          <p:spPr>
            <a:xfrm>
              <a:off x="716330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32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1" name="Google Shape;2251;p132"/>
            <p:cNvSpPr/>
            <p:nvPr/>
          </p:nvSpPr>
          <p:spPr>
            <a:xfrm>
              <a:off x="6017825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23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2" name="Google Shape;2252;p132"/>
            <p:cNvSpPr/>
            <p:nvPr/>
          </p:nvSpPr>
          <p:spPr>
            <a:xfrm>
              <a:off x="6247100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23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3" name="Google Shape;2253;p132"/>
            <p:cNvSpPr/>
            <p:nvPr/>
          </p:nvSpPr>
          <p:spPr>
            <a:xfrm>
              <a:off x="64761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4" name="Google Shape;2254;p132"/>
            <p:cNvSpPr/>
            <p:nvPr/>
          </p:nvSpPr>
          <p:spPr>
            <a:xfrm>
              <a:off x="6705425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23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5" name="Google Shape;2255;p132"/>
            <p:cNvSpPr/>
            <p:nvPr/>
          </p:nvSpPr>
          <p:spPr>
            <a:xfrm>
              <a:off x="69342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6" name="Google Shape;2256;p132"/>
            <p:cNvSpPr/>
            <p:nvPr/>
          </p:nvSpPr>
          <p:spPr>
            <a:xfrm>
              <a:off x="716330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23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7" name="Google Shape;2257;p132"/>
            <p:cNvSpPr/>
            <p:nvPr/>
          </p:nvSpPr>
          <p:spPr>
            <a:xfrm>
              <a:off x="6017825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4" y="937"/>
                  </a:cubicBezTo>
                  <a:cubicBezTo>
                    <a:pt x="723" y="937"/>
                    <a:pt x="938" y="723"/>
                    <a:pt x="938" y="473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8" name="Google Shape;2258;p132"/>
            <p:cNvSpPr/>
            <p:nvPr/>
          </p:nvSpPr>
          <p:spPr>
            <a:xfrm>
              <a:off x="6247100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3"/>
                  </a:cubicBezTo>
                  <a:cubicBezTo>
                    <a:pt x="1" y="723"/>
                    <a:pt x="206" y="937"/>
                    <a:pt x="465" y="937"/>
                  </a:cubicBezTo>
                  <a:cubicBezTo>
                    <a:pt x="723" y="937"/>
                    <a:pt x="929" y="723"/>
                    <a:pt x="929" y="473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9" name="Google Shape;2259;p132"/>
            <p:cNvSpPr/>
            <p:nvPr/>
          </p:nvSpPr>
          <p:spPr>
            <a:xfrm>
              <a:off x="64761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3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0" name="Google Shape;2260;p132"/>
            <p:cNvSpPr/>
            <p:nvPr/>
          </p:nvSpPr>
          <p:spPr>
            <a:xfrm>
              <a:off x="6705425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197" y="937"/>
                    <a:pt x="464" y="937"/>
                  </a:cubicBezTo>
                  <a:cubicBezTo>
                    <a:pt x="723" y="937"/>
                    <a:pt x="928" y="723"/>
                    <a:pt x="928" y="473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1" name="Google Shape;2261;p132"/>
            <p:cNvSpPr/>
            <p:nvPr/>
          </p:nvSpPr>
          <p:spPr>
            <a:xfrm>
              <a:off x="69342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215" y="937"/>
                    <a:pt x="464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2" name="Google Shape;2262;p132"/>
            <p:cNvSpPr/>
            <p:nvPr/>
          </p:nvSpPr>
          <p:spPr>
            <a:xfrm>
              <a:off x="716330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3"/>
                  </a:cubicBezTo>
                  <a:cubicBezTo>
                    <a:pt x="0" y="723"/>
                    <a:pt x="214" y="937"/>
                    <a:pt x="473" y="937"/>
                  </a:cubicBezTo>
                  <a:cubicBezTo>
                    <a:pt x="732" y="937"/>
                    <a:pt x="937" y="723"/>
                    <a:pt x="937" y="473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266" name="Shape 2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7" name="Google Shape;2267;p133"/>
          <p:cNvSpPr txBox="1"/>
          <p:nvPr>
            <p:ph type="title"/>
          </p:nvPr>
        </p:nvSpPr>
        <p:spPr>
          <a:xfrm>
            <a:off x="753750" y="951125"/>
            <a:ext cx="7636500" cy="196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600">
                <a:solidFill>
                  <a:schemeClr val="dk1"/>
                </a:solidFill>
              </a:rPr>
              <a:t>Thank You!!!</a:t>
            </a:r>
            <a:endParaRPr sz="7600">
              <a:solidFill>
                <a:schemeClr val="dk1"/>
              </a:solidFill>
            </a:endParaRPr>
          </a:p>
        </p:txBody>
      </p:sp>
      <p:sp>
        <p:nvSpPr>
          <p:cNvPr id="2268" name="Google Shape;2268;p133"/>
          <p:cNvSpPr txBox="1"/>
          <p:nvPr>
            <p:ph idx="1" type="subTitle"/>
          </p:nvPr>
        </p:nvSpPr>
        <p:spPr>
          <a:xfrm>
            <a:off x="2135550" y="3168850"/>
            <a:ext cx="4872900" cy="67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Happy Cereal and Flapjack Day!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2269" name="Google Shape;2269;p133"/>
          <p:cNvGrpSpPr/>
          <p:nvPr/>
        </p:nvGrpSpPr>
        <p:grpSpPr>
          <a:xfrm>
            <a:off x="5064913" y="4461913"/>
            <a:ext cx="1168925" cy="284175"/>
            <a:chOff x="6017825" y="3809000"/>
            <a:chExt cx="1168925" cy="284175"/>
          </a:xfrm>
        </p:grpSpPr>
        <p:sp>
          <p:nvSpPr>
            <p:cNvPr id="2270" name="Google Shape;2270;p133"/>
            <p:cNvSpPr/>
            <p:nvPr/>
          </p:nvSpPr>
          <p:spPr>
            <a:xfrm>
              <a:off x="6017825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32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1" name="Google Shape;2271;p133"/>
            <p:cNvSpPr/>
            <p:nvPr/>
          </p:nvSpPr>
          <p:spPr>
            <a:xfrm>
              <a:off x="6247100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32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2" name="Google Shape;2272;p133"/>
            <p:cNvSpPr/>
            <p:nvPr/>
          </p:nvSpPr>
          <p:spPr>
            <a:xfrm>
              <a:off x="64761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3" name="Google Shape;2273;p133"/>
            <p:cNvSpPr/>
            <p:nvPr/>
          </p:nvSpPr>
          <p:spPr>
            <a:xfrm>
              <a:off x="6705425" y="380900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32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4" name="Google Shape;2274;p133"/>
            <p:cNvSpPr/>
            <p:nvPr/>
          </p:nvSpPr>
          <p:spPr>
            <a:xfrm>
              <a:off x="693425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32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5" name="Google Shape;2275;p133"/>
            <p:cNvSpPr/>
            <p:nvPr/>
          </p:nvSpPr>
          <p:spPr>
            <a:xfrm>
              <a:off x="7163300" y="380900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32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6" name="Google Shape;2276;p133"/>
            <p:cNvSpPr/>
            <p:nvPr/>
          </p:nvSpPr>
          <p:spPr>
            <a:xfrm>
              <a:off x="6017825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4" y="938"/>
                  </a:cubicBezTo>
                  <a:cubicBezTo>
                    <a:pt x="723" y="938"/>
                    <a:pt x="938" y="723"/>
                    <a:pt x="938" y="474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7" name="Google Shape;2277;p133"/>
            <p:cNvSpPr/>
            <p:nvPr/>
          </p:nvSpPr>
          <p:spPr>
            <a:xfrm>
              <a:off x="6247100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4"/>
                  </a:cubicBezTo>
                  <a:cubicBezTo>
                    <a:pt x="1" y="732"/>
                    <a:pt x="206" y="938"/>
                    <a:pt x="465" y="938"/>
                  </a:cubicBezTo>
                  <a:cubicBezTo>
                    <a:pt x="723" y="938"/>
                    <a:pt x="929" y="723"/>
                    <a:pt x="929" y="474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8" name="Google Shape;2278;p133"/>
            <p:cNvSpPr/>
            <p:nvPr/>
          </p:nvSpPr>
          <p:spPr>
            <a:xfrm>
              <a:off x="64761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4"/>
                  </a:cubicBezTo>
                  <a:cubicBezTo>
                    <a:pt x="1" y="732"/>
                    <a:pt x="215" y="938"/>
                    <a:pt x="473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9" name="Google Shape;2279;p133"/>
            <p:cNvSpPr/>
            <p:nvPr/>
          </p:nvSpPr>
          <p:spPr>
            <a:xfrm>
              <a:off x="6705425" y="3939250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197" y="938"/>
                    <a:pt x="464" y="938"/>
                  </a:cubicBezTo>
                  <a:cubicBezTo>
                    <a:pt x="723" y="938"/>
                    <a:pt x="928" y="723"/>
                    <a:pt x="928" y="474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0" name="Google Shape;2280;p133"/>
            <p:cNvSpPr/>
            <p:nvPr/>
          </p:nvSpPr>
          <p:spPr>
            <a:xfrm>
              <a:off x="693425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4"/>
                  </a:cubicBezTo>
                  <a:cubicBezTo>
                    <a:pt x="0" y="732"/>
                    <a:pt x="215" y="938"/>
                    <a:pt x="464" y="938"/>
                  </a:cubicBezTo>
                  <a:cubicBezTo>
                    <a:pt x="723" y="938"/>
                    <a:pt x="937" y="723"/>
                    <a:pt x="937" y="474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1" name="Google Shape;2281;p133"/>
            <p:cNvSpPr/>
            <p:nvPr/>
          </p:nvSpPr>
          <p:spPr>
            <a:xfrm>
              <a:off x="7163300" y="3939250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4"/>
                  </a:cubicBezTo>
                  <a:cubicBezTo>
                    <a:pt x="0" y="732"/>
                    <a:pt x="214" y="938"/>
                    <a:pt x="473" y="938"/>
                  </a:cubicBezTo>
                  <a:cubicBezTo>
                    <a:pt x="732" y="938"/>
                    <a:pt x="937" y="723"/>
                    <a:pt x="937" y="474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2" name="Google Shape;2282;p133"/>
            <p:cNvSpPr/>
            <p:nvPr/>
          </p:nvSpPr>
          <p:spPr>
            <a:xfrm>
              <a:off x="6017825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4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4" y="937"/>
                  </a:cubicBezTo>
                  <a:cubicBezTo>
                    <a:pt x="723" y="937"/>
                    <a:pt x="938" y="723"/>
                    <a:pt x="938" y="473"/>
                  </a:cubicBezTo>
                  <a:cubicBezTo>
                    <a:pt x="938" y="215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3" name="Google Shape;2283;p133"/>
            <p:cNvSpPr/>
            <p:nvPr/>
          </p:nvSpPr>
          <p:spPr>
            <a:xfrm>
              <a:off x="6247100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5" y="1"/>
                  </a:moveTo>
                  <a:cubicBezTo>
                    <a:pt x="206" y="1"/>
                    <a:pt x="1" y="215"/>
                    <a:pt x="1" y="473"/>
                  </a:cubicBezTo>
                  <a:cubicBezTo>
                    <a:pt x="1" y="723"/>
                    <a:pt x="206" y="937"/>
                    <a:pt x="465" y="937"/>
                  </a:cubicBezTo>
                  <a:cubicBezTo>
                    <a:pt x="723" y="937"/>
                    <a:pt x="929" y="723"/>
                    <a:pt x="929" y="473"/>
                  </a:cubicBezTo>
                  <a:cubicBezTo>
                    <a:pt x="929" y="215"/>
                    <a:pt x="723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4" name="Google Shape;2284;p133"/>
            <p:cNvSpPr/>
            <p:nvPr/>
          </p:nvSpPr>
          <p:spPr>
            <a:xfrm>
              <a:off x="64761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5" y="1"/>
                    <a:pt x="1" y="215"/>
                    <a:pt x="1" y="473"/>
                  </a:cubicBezTo>
                  <a:cubicBezTo>
                    <a:pt x="1" y="723"/>
                    <a:pt x="215" y="937"/>
                    <a:pt x="473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5" name="Google Shape;2285;p133"/>
            <p:cNvSpPr/>
            <p:nvPr/>
          </p:nvSpPr>
          <p:spPr>
            <a:xfrm>
              <a:off x="6705425" y="4069725"/>
              <a:ext cx="23225" cy="23450"/>
            </a:xfrm>
            <a:custGeom>
              <a:rect b="b" l="l" r="r" t="t"/>
              <a:pathLst>
                <a:path extrusionOk="0" h="938" w="929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197" y="937"/>
                    <a:pt x="464" y="937"/>
                  </a:cubicBezTo>
                  <a:cubicBezTo>
                    <a:pt x="723" y="937"/>
                    <a:pt x="928" y="723"/>
                    <a:pt x="928" y="473"/>
                  </a:cubicBezTo>
                  <a:cubicBezTo>
                    <a:pt x="928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6" name="Google Shape;2286;p133"/>
            <p:cNvSpPr/>
            <p:nvPr/>
          </p:nvSpPr>
          <p:spPr>
            <a:xfrm>
              <a:off x="693425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64" y="1"/>
                  </a:moveTo>
                  <a:cubicBezTo>
                    <a:pt x="206" y="1"/>
                    <a:pt x="0" y="215"/>
                    <a:pt x="0" y="473"/>
                  </a:cubicBezTo>
                  <a:cubicBezTo>
                    <a:pt x="0" y="723"/>
                    <a:pt x="215" y="937"/>
                    <a:pt x="464" y="937"/>
                  </a:cubicBezTo>
                  <a:cubicBezTo>
                    <a:pt x="723" y="937"/>
                    <a:pt x="937" y="723"/>
                    <a:pt x="937" y="473"/>
                  </a:cubicBezTo>
                  <a:cubicBezTo>
                    <a:pt x="937" y="215"/>
                    <a:pt x="72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7" name="Google Shape;2287;p133"/>
            <p:cNvSpPr/>
            <p:nvPr/>
          </p:nvSpPr>
          <p:spPr>
            <a:xfrm>
              <a:off x="7163300" y="4069725"/>
              <a:ext cx="23450" cy="23450"/>
            </a:xfrm>
            <a:custGeom>
              <a:rect b="b" l="l" r="r" t="t"/>
              <a:pathLst>
                <a:path extrusionOk="0" h="938" w="938">
                  <a:moveTo>
                    <a:pt x="473" y="1"/>
                  </a:moveTo>
                  <a:cubicBezTo>
                    <a:pt x="214" y="1"/>
                    <a:pt x="0" y="215"/>
                    <a:pt x="0" y="473"/>
                  </a:cubicBezTo>
                  <a:cubicBezTo>
                    <a:pt x="0" y="723"/>
                    <a:pt x="214" y="937"/>
                    <a:pt x="473" y="937"/>
                  </a:cubicBezTo>
                  <a:cubicBezTo>
                    <a:pt x="732" y="937"/>
                    <a:pt x="937" y="723"/>
                    <a:pt x="937" y="473"/>
                  </a:cubicBezTo>
                  <a:cubicBezTo>
                    <a:pt x="937" y="215"/>
                    <a:pt x="732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Humman Thermoregulation by Slidesgo">
  <a:themeElements>
    <a:clrScheme name="Simple Light">
      <a:dk1>
        <a:srgbClr val="434343"/>
      </a:dk1>
      <a:lt1>
        <a:srgbClr val="F3EDE3"/>
      </a:lt1>
      <a:dk2>
        <a:srgbClr val="91A1B0"/>
      </a:dk2>
      <a:lt2>
        <a:srgbClr val="CED4D7"/>
      </a:lt2>
      <a:accent1>
        <a:srgbClr val="ADB9C4"/>
      </a:accent1>
      <a:accent2>
        <a:srgbClr val="5D7F9B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